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5703" r:id="rId6"/>
    <p:sldId id="264" r:id="rId7"/>
    <p:sldId id="5699" r:id="rId8"/>
    <p:sldId id="5701" r:id="rId9"/>
    <p:sldId id="4238" r:id="rId10"/>
    <p:sldId id="1899" r:id="rId11"/>
    <p:sldId id="5697" r:id="rId12"/>
    <p:sldId id="5698" r:id="rId13"/>
    <p:sldId id="274" r:id="rId14"/>
    <p:sldId id="5705" r:id="rId15"/>
    <p:sldId id="5707" r:id="rId16"/>
    <p:sldId id="5706" r:id="rId17"/>
    <p:sldId id="5704" r:id="rId18"/>
    <p:sldId id="5700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FDD"/>
    <a:srgbClr val="4C6169"/>
    <a:srgbClr val="123E64"/>
    <a:srgbClr val="FF8641"/>
    <a:srgbClr val="149089"/>
    <a:srgbClr val="111111"/>
    <a:srgbClr val="CA0078"/>
    <a:srgbClr val="FFFFFF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1698A-D4E1-4155-850F-3E47717AB7AA}" v="2369" dt="2019-02-06T23:05:21.844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 autoAdjust="0"/>
    <p:restoredTop sz="75942" autoAdjust="0"/>
  </p:normalViewPr>
  <p:slideViewPr>
    <p:cSldViewPr snapToObjects="1">
      <p:cViewPr varScale="1">
        <p:scale>
          <a:sx n="164" d="100"/>
          <a:sy n="164" d="100"/>
        </p:scale>
        <p:origin x="284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my Hang" userId="0560c584-8a04-4947-8f95-7b56410d9edd" providerId="ADAL" clId="{C101698A-D4E1-4155-850F-3E47717AB7AA}"/>
    <pc:docChg chg="custSel addSld delSld modSld sldOrd">
      <pc:chgData name="Jimmy Hang" userId="0560c584-8a04-4947-8f95-7b56410d9edd" providerId="ADAL" clId="{C101698A-D4E1-4155-850F-3E47717AB7AA}" dt="2019-02-06T23:05:21.844" v="2396" actId="20577"/>
      <pc:docMkLst>
        <pc:docMk/>
      </pc:docMkLst>
      <pc:sldChg chg="addSp modSp">
        <pc:chgData name="Jimmy Hang" userId="0560c584-8a04-4947-8f95-7b56410d9edd" providerId="ADAL" clId="{C101698A-D4E1-4155-850F-3E47717AB7AA}" dt="2019-02-06T09:23:03.390" v="133" actId="1076"/>
        <pc:sldMkLst>
          <pc:docMk/>
          <pc:sldMk cId="2606453381" sldId="256"/>
        </pc:sldMkLst>
        <pc:spChg chg="add mod">
          <ac:chgData name="Jimmy Hang" userId="0560c584-8a04-4947-8f95-7b56410d9edd" providerId="ADAL" clId="{C101698A-D4E1-4155-850F-3E47717AB7AA}" dt="2019-02-06T09:23:03.390" v="133" actId="1076"/>
          <ac:spMkLst>
            <pc:docMk/>
            <pc:sldMk cId="2606453381" sldId="256"/>
            <ac:spMk id="2" creationId="{717984B0-7857-48D7-B7C3-38A1ED9EC64F}"/>
          </ac:spMkLst>
        </pc:spChg>
      </pc:sldChg>
      <pc:sldChg chg="modSp del modTransition">
        <pc:chgData name="Jimmy Hang" userId="0560c584-8a04-4947-8f95-7b56410d9edd" providerId="ADAL" clId="{C101698A-D4E1-4155-850F-3E47717AB7AA}" dt="2019-02-06T09:37:35.928" v="320" actId="2696"/>
        <pc:sldMkLst>
          <pc:docMk/>
          <pc:sldMk cId="4130912237" sldId="257"/>
        </pc:sldMkLst>
        <pc:spChg chg="mod">
          <ac:chgData name="Jimmy Hang" userId="0560c584-8a04-4947-8f95-7b56410d9edd" providerId="ADAL" clId="{C101698A-D4E1-4155-850F-3E47717AB7AA}" dt="2019-01-24T12:05:21.747" v="50" actId="20577"/>
          <ac:spMkLst>
            <pc:docMk/>
            <pc:sldMk cId="4130912237" sldId="257"/>
            <ac:spMk id="2" creationId="{00000000-0000-0000-0000-000000000000}"/>
          </ac:spMkLst>
        </pc:spChg>
      </pc:sldChg>
      <pc:sldChg chg="modSp">
        <pc:chgData name="Jimmy Hang" userId="0560c584-8a04-4947-8f95-7b56410d9edd" providerId="ADAL" clId="{C101698A-D4E1-4155-850F-3E47717AB7AA}" dt="2019-02-06T09:39:33.610" v="385" actId="20577"/>
        <pc:sldMkLst>
          <pc:docMk/>
          <pc:sldMk cId="952152306" sldId="264"/>
        </pc:sldMkLst>
        <pc:spChg chg="mod">
          <ac:chgData name="Jimmy Hang" userId="0560c584-8a04-4947-8f95-7b56410d9edd" providerId="ADAL" clId="{C101698A-D4E1-4155-850F-3E47717AB7AA}" dt="2019-02-06T09:39:33.610" v="385" actId="20577"/>
          <ac:spMkLst>
            <pc:docMk/>
            <pc:sldMk cId="952152306" sldId="264"/>
            <ac:spMk id="3" creationId="{3FE3A136-6CE0-4C3F-B721-52085D693488}"/>
          </ac:spMkLst>
        </pc:spChg>
      </pc:sldChg>
      <pc:sldChg chg="addSp delSp modSp modNotesTx">
        <pc:chgData name="Jimmy Hang" userId="0560c584-8a04-4947-8f95-7b56410d9edd" providerId="ADAL" clId="{C101698A-D4E1-4155-850F-3E47717AB7AA}" dt="2019-02-06T10:11:15.504" v="1185" actId="20577"/>
        <pc:sldMkLst>
          <pc:docMk/>
          <pc:sldMk cId="1288831782" sldId="274"/>
        </pc:sldMkLst>
        <pc:spChg chg="add del mod">
          <ac:chgData name="Jimmy Hang" userId="0560c584-8a04-4947-8f95-7b56410d9edd" providerId="ADAL" clId="{C101698A-D4E1-4155-850F-3E47717AB7AA}" dt="2019-02-06T09:19:14.755" v="69"/>
          <ac:spMkLst>
            <pc:docMk/>
            <pc:sldMk cId="1288831782" sldId="274"/>
            <ac:spMk id="2" creationId="{C1FD9458-FAC8-4129-9A09-3D06A64BB85F}"/>
          </ac:spMkLst>
        </pc:spChg>
        <pc:spChg chg="del mod">
          <ac:chgData name="Jimmy Hang" userId="0560c584-8a04-4947-8f95-7b56410d9edd" providerId="ADAL" clId="{C101698A-D4E1-4155-850F-3E47717AB7AA}" dt="2019-02-06T09:19:09.160" v="68" actId="478"/>
          <ac:spMkLst>
            <pc:docMk/>
            <pc:sldMk cId="1288831782" sldId="274"/>
            <ac:spMk id="4" creationId="{4C496987-E329-4E26-B104-B449A455CE90}"/>
          </ac:spMkLst>
        </pc:spChg>
        <pc:spChg chg="add del mod">
          <ac:chgData name="Jimmy Hang" userId="0560c584-8a04-4947-8f95-7b56410d9edd" providerId="ADAL" clId="{C101698A-D4E1-4155-850F-3E47717AB7AA}" dt="2019-02-06T09:19:14.755" v="69"/>
          <ac:spMkLst>
            <pc:docMk/>
            <pc:sldMk cId="1288831782" sldId="274"/>
            <ac:spMk id="6" creationId="{85A6D516-3405-4604-8034-BC4CB5BFAAA6}"/>
          </ac:spMkLst>
        </pc:spChg>
        <pc:picChg chg="mod">
          <ac:chgData name="Jimmy Hang" userId="0560c584-8a04-4947-8f95-7b56410d9edd" providerId="ADAL" clId="{C101698A-D4E1-4155-850F-3E47717AB7AA}" dt="2019-02-06T09:19:18.944" v="70" actId="1076"/>
          <ac:picMkLst>
            <pc:docMk/>
            <pc:sldMk cId="1288831782" sldId="274"/>
            <ac:picMk id="7" creationId="{C455C99A-476D-467E-882E-E310420851AE}"/>
          </ac:picMkLst>
        </pc:picChg>
      </pc:sldChg>
      <pc:sldChg chg="modSp add">
        <pc:chgData name="Jimmy Hang" userId="0560c584-8a04-4947-8f95-7b56410d9edd" providerId="ADAL" clId="{C101698A-D4E1-4155-850F-3E47717AB7AA}" dt="2019-02-06T10:14:51.621" v="1187" actId="27636"/>
        <pc:sldMkLst>
          <pc:docMk/>
          <pc:sldMk cId="2577144416" sldId="1899"/>
        </pc:sldMkLst>
        <pc:spChg chg="mod">
          <ac:chgData name="Jimmy Hang" userId="0560c584-8a04-4947-8f95-7b56410d9edd" providerId="ADAL" clId="{C101698A-D4E1-4155-850F-3E47717AB7AA}" dt="2019-02-06T10:14:51.621" v="1187" actId="27636"/>
          <ac:spMkLst>
            <pc:docMk/>
            <pc:sldMk cId="2577144416" sldId="1899"/>
            <ac:spMk id="2" creationId="{E7B9103E-ADD4-46B0-89AA-F5992BCBF8A8}"/>
          </ac:spMkLst>
        </pc:spChg>
      </pc:sldChg>
      <pc:sldChg chg="addSp delSp modSp">
        <pc:chgData name="Jimmy Hang" userId="0560c584-8a04-4947-8f95-7b56410d9edd" providerId="ADAL" clId="{C101698A-D4E1-4155-850F-3E47717AB7AA}" dt="2019-02-06T09:20:03.100" v="75" actId="478"/>
        <pc:sldMkLst>
          <pc:docMk/>
          <pc:sldMk cId="3536532572" sldId="4238"/>
        </pc:sldMkLst>
        <pc:spChg chg="add del mod">
          <ac:chgData name="Jimmy Hang" userId="0560c584-8a04-4947-8f95-7b56410d9edd" providerId="ADAL" clId="{C101698A-D4E1-4155-850F-3E47717AB7AA}" dt="2019-02-06T09:20:03.100" v="75" actId="478"/>
          <ac:spMkLst>
            <pc:docMk/>
            <pc:sldMk cId="3536532572" sldId="4238"/>
            <ac:spMk id="2" creationId="{DCA084AF-4BFD-420E-9013-399C3387AEC5}"/>
          </ac:spMkLst>
        </pc:spChg>
      </pc:sldChg>
      <pc:sldChg chg="modTransition">
        <pc:chgData name="Jimmy Hang" userId="0560c584-8a04-4947-8f95-7b56410d9edd" providerId="ADAL" clId="{C101698A-D4E1-4155-850F-3E47717AB7AA}" dt="2019-02-06T09:16:17.776" v="59"/>
        <pc:sldMkLst>
          <pc:docMk/>
          <pc:sldMk cId="3048004769" sldId="5695"/>
        </pc:sldMkLst>
      </pc:sldChg>
      <pc:sldChg chg="modTransition">
        <pc:chgData name="Jimmy Hang" userId="0560c584-8a04-4947-8f95-7b56410d9edd" providerId="ADAL" clId="{C101698A-D4E1-4155-850F-3E47717AB7AA}" dt="2019-02-06T09:16:35.303" v="61"/>
        <pc:sldMkLst>
          <pc:docMk/>
          <pc:sldMk cId="3371316119" sldId="5696"/>
        </pc:sldMkLst>
      </pc:sldChg>
      <pc:sldChg chg="delSp modSp modNotesTx">
        <pc:chgData name="Jimmy Hang" userId="0560c584-8a04-4947-8f95-7b56410d9edd" providerId="ADAL" clId="{C101698A-D4E1-4155-850F-3E47717AB7AA}" dt="2019-02-06T12:21:43.084" v="1943" actId="207"/>
        <pc:sldMkLst>
          <pc:docMk/>
          <pc:sldMk cId="3373706417" sldId="5697"/>
        </pc:sldMkLst>
        <pc:spChg chg="mod topLvl">
          <ac:chgData name="Jimmy Hang" userId="0560c584-8a04-4947-8f95-7b56410d9edd" providerId="ADAL" clId="{C101698A-D4E1-4155-850F-3E47717AB7AA}" dt="2019-02-06T12:21:13.416" v="1938" actId="165"/>
          <ac:spMkLst>
            <pc:docMk/>
            <pc:sldMk cId="3373706417" sldId="5697"/>
            <ac:spMk id="24" creationId="{3B6A7D9A-50CC-4725-B675-D6DF021C99F8}"/>
          </ac:spMkLst>
        </pc:spChg>
        <pc:spChg chg="mod">
          <ac:chgData name="Jimmy Hang" userId="0560c584-8a04-4947-8f95-7b56410d9edd" providerId="ADAL" clId="{C101698A-D4E1-4155-850F-3E47717AB7AA}" dt="2019-02-06T09:43:34.848" v="439" actId="1076"/>
          <ac:spMkLst>
            <pc:docMk/>
            <pc:sldMk cId="3373706417" sldId="5697"/>
            <ac:spMk id="28" creationId="{698AFE0D-D363-410F-82B8-A56F239E531E}"/>
          </ac:spMkLst>
        </pc:spChg>
        <pc:spChg chg="mod">
          <ac:chgData name="Jimmy Hang" userId="0560c584-8a04-4947-8f95-7b56410d9edd" providerId="ADAL" clId="{C101698A-D4E1-4155-850F-3E47717AB7AA}" dt="2019-02-06T12:21:32.681" v="1941" actId="207"/>
          <ac:spMkLst>
            <pc:docMk/>
            <pc:sldMk cId="3373706417" sldId="5697"/>
            <ac:spMk id="29" creationId="{0BEFC282-6433-4B6E-AA41-1EC73CC12946}"/>
          </ac:spMkLst>
        </pc:spChg>
        <pc:spChg chg="mod topLvl">
          <ac:chgData name="Jimmy Hang" userId="0560c584-8a04-4947-8f95-7b56410d9edd" providerId="ADAL" clId="{C101698A-D4E1-4155-850F-3E47717AB7AA}" dt="2019-02-06T12:21:13.416" v="1938" actId="165"/>
          <ac:spMkLst>
            <pc:docMk/>
            <pc:sldMk cId="3373706417" sldId="5697"/>
            <ac:spMk id="33" creationId="{B5D83215-8108-405B-B0B7-E18731E4E6B2}"/>
          </ac:spMkLst>
        </pc:spChg>
        <pc:spChg chg="mod topLvl">
          <ac:chgData name="Jimmy Hang" userId="0560c584-8a04-4947-8f95-7b56410d9edd" providerId="ADAL" clId="{C101698A-D4E1-4155-850F-3E47717AB7AA}" dt="2019-02-06T12:21:27.096" v="1940" actId="207"/>
          <ac:spMkLst>
            <pc:docMk/>
            <pc:sldMk cId="3373706417" sldId="5697"/>
            <ac:spMk id="38" creationId="{162217AA-7A78-499B-A9E5-E7CE124B4DCD}"/>
          </ac:spMkLst>
        </pc:spChg>
        <pc:spChg chg="mod topLvl">
          <ac:chgData name="Jimmy Hang" userId="0560c584-8a04-4947-8f95-7b56410d9edd" providerId="ADAL" clId="{C101698A-D4E1-4155-850F-3E47717AB7AA}" dt="2019-02-06T12:21:43.084" v="1943" actId="207"/>
          <ac:spMkLst>
            <pc:docMk/>
            <pc:sldMk cId="3373706417" sldId="5697"/>
            <ac:spMk id="44" creationId="{26C6F33B-6C95-45C9-8287-CF163110D40D}"/>
          </ac:spMkLst>
        </pc:spChg>
        <pc:spChg chg="mod topLvl">
          <ac:chgData name="Jimmy Hang" userId="0560c584-8a04-4947-8f95-7b56410d9edd" providerId="ADAL" clId="{C101698A-D4E1-4155-850F-3E47717AB7AA}" dt="2019-02-06T12:21:43.084" v="1943" actId="207"/>
          <ac:spMkLst>
            <pc:docMk/>
            <pc:sldMk cId="3373706417" sldId="5697"/>
            <ac:spMk id="45" creationId="{0BAECDD9-C469-4050-9566-52E5271BDCCD}"/>
          </ac:spMkLst>
        </pc:spChg>
        <pc:spChg chg="mod topLvl">
          <ac:chgData name="Jimmy Hang" userId="0560c584-8a04-4947-8f95-7b56410d9edd" providerId="ADAL" clId="{C101698A-D4E1-4155-850F-3E47717AB7AA}" dt="2019-02-06T12:21:43.084" v="1943" actId="207"/>
          <ac:spMkLst>
            <pc:docMk/>
            <pc:sldMk cId="3373706417" sldId="5697"/>
            <ac:spMk id="46" creationId="{1E152EBF-EE59-4600-ABAB-D881DC764F80}"/>
          </ac:spMkLst>
        </pc:spChg>
        <pc:spChg chg="mod topLvl">
          <ac:chgData name="Jimmy Hang" userId="0560c584-8a04-4947-8f95-7b56410d9edd" providerId="ADAL" clId="{C101698A-D4E1-4155-850F-3E47717AB7AA}" dt="2019-02-06T12:21:43.084" v="1943" actId="207"/>
          <ac:spMkLst>
            <pc:docMk/>
            <pc:sldMk cId="3373706417" sldId="5697"/>
            <ac:spMk id="48" creationId="{ADFD4833-70DC-4D61-BC87-BBE6E0092FBE}"/>
          </ac:spMkLst>
        </pc:spChg>
        <pc:spChg chg="mod topLvl">
          <ac:chgData name="Jimmy Hang" userId="0560c584-8a04-4947-8f95-7b56410d9edd" providerId="ADAL" clId="{C101698A-D4E1-4155-850F-3E47717AB7AA}" dt="2019-02-06T12:21:27.096" v="1940" actId="207"/>
          <ac:spMkLst>
            <pc:docMk/>
            <pc:sldMk cId="3373706417" sldId="5697"/>
            <ac:spMk id="57" creationId="{96B7E602-2C54-4BAD-89F2-7B7372976670}"/>
          </ac:spMkLst>
        </pc:spChg>
        <pc:spChg chg="mod topLvl">
          <ac:chgData name="Jimmy Hang" userId="0560c584-8a04-4947-8f95-7b56410d9edd" providerId="ADAL" clId="{C101698A-D4E1-4155-850F-3E47717AB7AA}" dt="2019-02-06T12:21:27.096" v="1940" actId="207"/>
          <ac:spMkLst>
            <pc:docMk/>
            <pc:sldMk cId="3373706417" sldId="5697"/>
            <ac:spMk id="58" creationId="{540AF1BB-693E-4928-9401-59C619E4EC7B}"/>
          </ac:spMkLst>
        </pc:spChg>
        <pc:spChg chg="mod">
          <ac:chgData name="Jimmy Hang" userId="0560c584-8a04-4947-8f95-7b56410d9edd" providerId="ADAL" clId="{C101698A-D4E1-4155-850F-3E47717AB7AA}" dt="2019-02-06T09:44:17.208" v="445" actId="208"/>
          <ac:spMkLst>
            <pc:docMk/>
            <pc:sldMk cId="3373706417" sldId="5697"/>
            <ac:spMk id="60" creationId="{23018040-91E3-495A-9075-1ADF03E48303}"/>
          </ac:spMkLst>
        </pc:spChg>
        <pc:spChg chg="mod">
          <ac:chgData name="Jimmy Hang" userId="0560c584-8a04-4947-8f95-7b56410d9edd" providerId="ADAL" clId="{C101698A-D4E1-4155-850F-3E47717AB7AA}" dt="2019-02-06T09:44:26.267" v="446" actId="2085"/>
          <ac:spMkLst>
            <pc:docMk/>
            <pc:sldMk cId="3373706417" sldId="5697"/>
            <ac:spMk id="62" creationId="{B2AE9543-D2BC-4832-86C5-5400F0625204}"/>
          </ac:spMkLst>
        </pc:spChg>
        <pc:spChg chg="mod">
          <ac:chgData name="Jimmy Hang" userId="0560c584-8a04-4947-8f95-7b56410d9edd" providerId="ADAL" clId="{C101698A-D4E1-4155-850F-3E47717AB7AA}" dt="2019-02-06T09:43:59.265" v="443" actId="1076"/>
          <ac:spMkLst>
            <pc:docMk/>
            <pc:sldMk cId="3373706417" sldId="5697"/>
            <ac:spMk id="68" creationId="{4A466F45-A8AD-40AA-8209-B69B5029A9F5}"/>
          </ac:spMkLst>
        </pc:spChg>
        <pc:grpChg chg="del">
          <ac:chgData name="Jimmy Hang" userId="0560c584-8a04-4947-8f95-7b56410d9edd" providerId="ADAL" clId="{C101698A-D4E1-4155-850F-3E47717AB7AA}" dt="2019-02-06T12:21:38.833" v="1942" actId="165"/>
          <ac:grpSpMkLst>
            <pc:docMk/>
            <pc:sldMk cId="3373706417" sldId="5697"/>
            <ac:grpSpMk id="3" creationId="{81BAFB9C-42B5-4EC5-8067-B2989AD50B88}"/>
          </ac:grpSpMkLst>
        </pc:grpChg>
        <pc:grpChg chg="del mod topLvl">
          <ac:chgData name="Jimmy Hang" userId="0560c584-8a04-4947-8f95-7b56410d9edd" providerId="ADAL" clId="{C101698A-D4E1-4155-850F-3E47717AB7AA}" dt="2019-02-06T12:21:23.062" v="1939" actId="165"/>
          <ac:grpSpMkLst>
            <pc:docMk/>
            <pc:sldMk cId="3373706417" sldId="5697"/>
            <ac:grpSpMk id="55" creationId="{F5A1D03A-7FE8-423C-B56F-19B0AE56147D}"/>
          </ac:grpSpMkLst>
        </pc:grpChg>
        <pc:grpChg chg="del mod">
          <ac:chgData name="Jimmy Hang" userId="0560c584-8a04-4947-8f95-7b56410d9edd" providerId="ADAL" clId="{C101698A-D4E1-4155-850F-3E47717AB7AA}" dt="2019-02-06T12:21:13.416" v="1938" actId="165"/>
          <ac:grpSpMkLst>
            <pc:docMk/>
            <pc:sldMk cId="3373706417" sldId="5697"/>
            <ac:grpSpMk id="67" creationId="{FB7CD0E7-130F-434D-B2DF-64C6280F22A5}"/>
          </ac:grpSpMkLst>
        </pc:grpChg>
        <pc:grpChg chg="del">
          <ac:chgData name="Jimmy Hang" userId="0560c584-8a04-4947-8f95-7b56410d9edd" providerId="ADAL" clId="{C101698A-D4E1-4155-850F-3E47717AB7AA}" dt="2019-02-06T09:43:20.587" v="436" actId="478"/>
          <ac:grpSpMkLst>
            <pc:docMk/>
            <pc:sldMk cId="3373706417" sldId="5697"/>
            <ac:grpSpMk id="69" creationId="{34BA8824-6878-4D75-8CC6-A031D73C7B46}"/>
          </ac:grpSpMkLst>
        </pc:grpChg>
        <pc:picChg chg="mod">
          <ac:chgData name="Jimmy Hang" userId="0560c584-8a04-4947-8f95-7b56410d9edd" providerId="ADAL" clId="{C101698A-D4E1-4155-850F-3E47717AB7AA}" dt="2019-02-06T09:44:02.138" v="444" actId="1076"/>
          <ac:picMkLst>
            <pc:docMk/>
            <pc:sldMk cId="3373706417" sldId="5697"/>
            <ac:picMk id="7" creationId="{44546892-32A3-4D83-A6A9-C0176D6956BC}"/>
          </ac:picMkLst>
        </pc:picChg>
        <pc:picChg chg="mod">
          <ac:chgData name="Jimmy Hang" userId="0560c584-8a04-4947-8f95-7b56410d9edd" providerId="ADAL" clId="{C101698A-D4E1-4155-850F-3E47717AB7AA}" dt="2019-02-06T09:44:17.208" v="445" actId="208"/>
          <ac:picMkLst>
            <pc:docMk/>
            <pc:sldMk cId="3373706417" sldId="5697"/>
            <ac:picMk id="39" creationId="{6688C6BD-6DE7-4431-820E-525768FC9F66}"/>
          </ac:picMkLst>
        </pc:picChg>
        <pc:picChg chg="mod">
          <ac:chgData name="Jimmy Hang" userId="0560c584-8a04-4947-8f95-7b56410d9edd" providerId="ADAL" clId="{C101698A-D4E1-4155-850F-3E47717AB7AA}" dt="2019-02-06T09:44:17.208" v="445" actId="208"/>
          <ac:picMkLst>
            <pc:docMk/>
            <pc:sldMk cId="3373706417" sldId="5697"/>
            <ac:picMk id="40" creationId="{D87676E1-64C7-4BC9-AE09-A53CEED66A68}"/>
          </ac:picMkLst>
        </pc:picChg>
        <pc:picChg chg="mod">
          <ac:chgData name="Jimmy Hang" userId="0560c584-8a04-4947-8f95-7b56410d9edd" providerId="ADAL" clId="{C101698A-D4E1-4155-850F-3E47717AB7AA}" dt="2019-02-06T09:44:17.208" v="445" actId="208"/>
          <ac:picMkLst>
            <pc:docMk/>
            <pc:sldMk cId="3373706417" sldId="5697"/>
            <ac:picMk id="41" creationId="{5B46276B-8319-4EE7-8106-39E2AE54D960}"/>
          </ac:picMkLst>
        </pc:picChg>
        <pc:picChg chg="mod">
          <ac:chgData name="Jimmy Hang" userId="0560c584-8a04-4947-8f95-7b56410d9edd" providerId="ADAL" clId="{C101698A-D4E1-4155-850F-3E47717AB7AA}" dt="2019-02-06T09:44:17.208" v="445" actId="208"/>
          <ac:picMkLst>
            <pc:docMk/>
            <pc:sldMk cId="3373706417" sldId="5697"/>
            <ac:picMk id="42" creationId="{EEC45C82-68A2-4673-8CAC-33BB7D905AEF}"/>
          </ac:picMkLst>
        </pc:picChg>
        <pc:cxnChg chg="mod">
          <ac:chgData name="Jimmy Hang" userId="0560c584-8a04-4947-8f95-7b56410d9edd" providerId="ADAL" clId="{C101698A-D4E1-4155-850F-3E47717AB7AA}" dt="2019-02-06T09:43:34.848" v="439" actId="1076"/>
          <ac:cxnSpMkLst>
            <pc:docMk/>
            <pc:sldMk cId="3373706417" sldId="5697"/>
            <ac:cxnSpMk id="30" creationId="{BD548139-3E64-4017-9778-84CE788FA0B3}"/>
          </ac:cxnSpMkLst>
        </pc:cxnChg>
      </pc:sldChg>
      <pc:sldChg chg="delSp modSp">
        <pc:chgData name="Jimmy Hang" userId="0560c584-8a04-4947-8f95-7b56410d9edd" providerId="ADAL" clId="{C101698A-D4E1-4155-850F-3E47717AB7AA}" dt="2019-02-06T12:20:51.240" v="1937" actId="207"/>
        <pc:sldMkLst>
          <pc:docMk/>
          <pc:sldMk cId="19713361" sldId="5698"/>
        </pc:sldMkLst>
        <pc:spChg chg="mod">
          <ac:chgData name="Jimmy Hang" userId="0560c584-8a04-4947-8f95-7b56410d9edd" providerId="ADAL" clId="{C101698A-D4E1-4155-850F-3E47717AB7AA}" dt="2019-02-06T09:44:57.138" v="467" actId="20577"/>
          <ac:spMkLst>
            <pc:docMk/>
            <pc:sldMk cId="19713361" sldId="5698"/>
            <ac:spMk id="24" creationId="{3B6A7D9A-50CC-4725-B675-D6DF021C99F8}"/>
          </ac:spMkLst>
        </pc:spChg>
        <pc:spChg chg="mod">
          <ac:chgData name="Jimmy Hang" userId="0560c584-8a04-4947-8f95-7b56410d9edd" providerId="ADAL" clId="{C101698A-D4E1-4155-850F-3E47717AB7AA}" dt="2019-02-06T09:42:12.226" v="413" actId="208"/>
          <ac:spMkLst>
            <pc:docMk/>
            <pc:sldMk cId="19713361" sldId="5698"/>
            <ac:spMk id="33" creationId="{B5D83215-8108-405B-B0B7-E18731E4E6B2}"/>
          </ac:spMkLst>
        </pc:spChg>
        <pc:spChg chg="mod">
          <ac:chgData name="Jimmy Hang" userId="0560c584-8a04-4947-8f95-7b56410d9edd" providerId="ADAL" clId="{C101698A-D4E1-4155-850F-3E47717AB7AA}" dt="2019-02-06T12:20:21.064" v="1931" actId="207"/>
          <ac:spMkLst>
            <pc:docMk/>
            <pc:sldMk cId="19713361" sldId="5698"/>
            <ac:spMk id="38" creationId="{162217AA-7A78-499B-A9E5-E7CE124B4DCD}"/>
          </ac:spMkLst>
        </pc:spChg>
        <pc:spChg chg="mod">
          <ac:chgData name="Jimmy Hang" userId="0560c584-8a04-4947-8f95-7b56410d9edd" providerId="ADAL" clId="{C101698A-D4E1-4155-850F-3E47717AB7AA}" dt="2019-02-06T12:20:37.702" v="1934" actId="207"/>
          <ac:spMkLst>
            <pc:docMk/>
            <pc:sldMk cId="19713361" sldId="5698"/>
            <ac:spMk id="44" creationId="{26C6F33B-6C95-45C9-8287-CF163110D40D}"/>
          </ac:spMkLst>
        </pc:spChg>
        <pc:spChg chg="mod">
          <ac:chgData name="Jimmy Hang" userId="0560c584-8a04-4947-8f95-7b56410d9edd" providerId="ADAL" clId="{C101698A-D4E1-4155-850F-3E47717AB7AA}" dt="2019-02-06T12:20:41.558" v="1935" actId="207"/>
          <ac:spMkLst>
            <pc:docMk/>
            <pc:sldMk cId="19713361" sldId="5698"/>
            <ac:spMk id="45" creationId="{0BAECDD9-C469-4050-9566-52E5271BDCCD}"/>
          </ac:spMkLst>
        </pc:spChg>
        <pc:spChg chg="mod">
          <ac:chgData name="Jimmy Hang" userId="0560c584-8a04-4947-8f95-7b56410d9edd" providerId="ADAL" clId="{C101698A-D4E1-4155-850F-3E47717AB7AA}" dt="2019-02-06T12:20:45.988" v="1936" actId="207"/>
          <ac:spMkLst>
            <pc:docMk/>
            <pc:sldMk cId="19713361" sldId="5698"/>
            <ac:spMk id="46" creationId="{1E152EBF-EE59-4600-ABAB-D881DC764F80}"/>
          </ac:spMkLst>
        </pc:spChg>
        <pc:spChg chg="mod">
          <ac:chgData name="Jimmy Hang" userId="0560c584-8a04-4947-8f95-7b56410d9edd" providerId="ADAL" clId="{C101698A-D4E1-4155-850F-3E47717AB7AA}" dt="2019-02-06T12:20:51.240" v="1937" actId="207"/>
          <ac:spMkLst>
            <pc:docMk/>
            <pc:sldMk cId="19713361" sldId="5698"/>
            <ac:spMk id="48" creationId="{ADFD4833-70DC-4D61-BC87-BBE6E0092FBE}"/>
          </ac:spMkLst>
        </pc:spChg>
        <pc:spChg chg="mod">
          <ac:chgData name="Jimmy Hang" userId="0560c584-8a04-4947-8f95-7b56410d9edd" providerId="ADAL" clId="{C101698A-D4E1-4155-850F-3E47717AB7AA}" dt="2019-02-06T09:40:56.027" v="408" actId="1076"/>
          <ac:spMkLst>
            <pc:docMk/>
            <pc:sldMk cId="19713361" sldId="5698"/>
            <ac:spMk id="54" creationId="{C9656ECF-5B7A-4FA4-9517-B0EA5E41859F}"/>
          </ac:spMkLst>
        </pc:spChg>
        <pc:spChg chg="mod">
          <ac:chgData name="Jimmy Hang" userId="0560c584-8a04-4947-8f95-7b56410d9edd" providerId="ADAL" clId="{C101698A-D4E1-4155-850F-3E47717AB7AA}" dt="2019-02-06T12:20:26.538" v="1932" actId="207"/>
          <ac:spMkLst>
            <pc:docMk/>
            <pc:sldMk cId="19713361" sldId="5698"/>
            <ac:spMk id="57" creationId="{96B7E602-2C54-4BAD-89F2-7B7372976670}"/>
          </ac:spMkLst>
        </pc:spChg>
        <pc:spChg chg="mod">
          <ac:chgData name="Jimmy Hang" userId="0560c584-8a04-4947-8f95-7b56410d9edd" providerId="ADAL" clId="{C101698A-D4E1-4155-850F-3E47717AB7AA}" dt="2019-02-06T12:20:30.507" v="1933" actId="207"/>
          <ac:spMkLst>
            <pc:docMk/>
            <pc:sldMk cId="19713361" sldId="5698"/>
            <ac:spMk id="58" creationId="{540AF1BB-693E-4928-9401-59C619E4EC7B}"/>
          </ac:spMkLst>
        </pc:spChg>
        <pc:spChg chg="mod topLvl">
          <ac:chgData name="Jimmy Hang" userId="0560c584-8a04-4947-8f95-7b56410d9edd" providerId="ADAL" clId="{C101698A-D4E1-4155-850F-3E47717AB7AA}" dt="2019-02-06T09:43:14.047" v="435" actId="478"/>
          <ac:spMkLst>
            <pc:docMk/>
            <pc:sldMk cId="19713361" sldId="5698"/>
            <ac:spMk id="60" creationId="{23018040-91E3-495A-9075-1ADF03E48303}"/>
          </ac:spMkLst>
        </pc:spChg>
        <pc:spChg chg="del mod topLvl">
          <ac:chgData name="Jimmy Hang" userId="0560c584-8a04-4947-8f95-7b56410d9edd" providerId="ADAL" clId="{C101698A-D4E1-4155-850F-3E47717AB7AA}" dt="2019-02-06T09:43:14.047" v="435" actId="478"/>
          <ac:spMkLst>
            <pc:docMk/>
            <pc:sldMk cId="19713361" sldId="5698"/>
            <ac:spMk id="62" creationId="{B2AE9543-D2BC-4832-86C5-5400F0625204}"/>
          </ac:spMkLst>
        </pc:spChg>
        <pc:spChg chg="mod">
          <ac:chgData name="Jimmy Hang" userId="0560c584-8a04-4947-8f95-7b56410d9edd" providerId="ADAL" clId="{C101698A-D4E1-4155-850F-3E47717AB7AA}" dt="2019-02-06T09:41:20.552" v="410" actId="108"/>
          <ac:spMkLst>
            <pc:docMk/>
            <pc:sldMk cId="19713361" sldId="5698"/>
            <ac:spMk id="68" creationId="{4A466F45-A8AD-40AA-8209-B69B5029A9F5}"/>
          </ac:spMkLst>
        </pc:spChg>
        <pc:grpChg chg="mod">
          <ac:chgData name="Jimmy Hang" userId="0560c584-8a04-4947-8f95-7b56410d9edd" providerId="ADAL" clId="{C101698A-D4E1-4155-850F-3E47717AB7AA}" dt="2019-02-06T09:41:41.221" v="412" actId="1076"/>
          <ac:grpSpMkLst>
            <pc:docMk/>
            <pc:sldMk cId="19713361" sldId="5698"/>
            <ac:grpSpMk id="12" creationId="{2F8635C2-28F2-4A2B-89B2-80120A482506}"/>
          </ac:grpSpMkLst>
        </pc:grpChg>
        <pc:grpChg chg="mod">
          <ac:chgData name="Jimmy Hang" userId="0560c584-8a04-4947-8f95-7b56410d9edd" providerId="ADAL" clId="{C101698A-D4E1-4155-850F-3E47717AB7AA}" dt="2019-02-06T09:40:51.106" v="407" actId="1076"/>
          <ac:grpSpMkLst>
            <pc:docMk/>
            <pc:sldMk cId="19713361" sldId="5698"/>
            <ac:grpSpMk id="67" creationId="{FB7CD0E7-130F-434D-B2DF-64C6280F22A5}"/>
          </ac:grpSpMkLst>
        </pc:grpChg>
        <pc:grpChg chg="del">
          <ac:chgData name="Jimmy Hang" userId="0560c584-8a04-4947-8f95-7b56410d9edd" providerId="ADAL" clId="{C101698A-D4E1-4155-850F-3E47717AB7AA}" dt="2019-02-06T09:40:34.465" v="405" actId="478"/>
          <ac:grpSpMkLst>
            <pc:docMk/>
            <pc:sldMk cId="19713361" sldId="5698"/>
            <ac:grpSpMk id="69" creationId="{34BA8824-6878-4D75-8CC6-A031D73C7B46}"/>
          </ac:grpSpMkLst>
        </pc:grpChg>
        <pc:grpChg chg="del">
          <ac:chgData name="Jimmy Hang" userId="0560c584-8a04-4947-8f95-7b56410d9edd" providerId="ADAL" clId="{C101698A-D4E1-4155-850F-3E47717AB7AA}" dt="2019-02-06T09:43:14.047" v="435" actId="478"/>
          <ac:grpSpMkLst>
            <pc:docMk/>
            <pc:sldMk cId="19713361" sldId="5698"/>
            <ac:grpSpMk id="77" creationId="{BC12AD97-AC83-4AB6-8D0D-B62DD1B6B040}"/>
          </ac:grpSpMkLst>
        </pc:grpChg>
        <pc:cxnChg chg="mod">
          <ac:chgData name="Jimmy Hang" userId="0560c584-8a04-4947-8f95-7b56410d9edd" providerId="ADAL" clId="{C101698A-D4E1-4155-850F-3E47717AB7AA}" dt="2019-02-06T09:40:51.106" v="407" actId="1076"/>
          <ac:cxnSpMkLst>
            <pc:docMk/>
            <pc:sldMk cId="19713361" sldId="5698"/>
            <ac:cxnSpMk id="5" creationId="{57FA20B2-2BE1-4D39-AAF5-63CDDBA66770}"/>
          </ac:cxnSpMkLst>
        </pc:cxnChg>
      </pc:sldChg>
      <pc:sldChg chg="modSp modTransition modNotesTx">
        <pc:chgData name="Jimmy Hang" userId="0560c584-8a04-4947-8f95-7b56410d9edd" providerId="ADAL" clId="{C101698A-D4E1-4155-850F-3E47717AB7AA}" dt="2019-02-06T09:24:13.667" v="156" actId="20577"/>
        <pc:sldMkLst>
          <pc:docMk/>
          <pc:sldMk cId="181334502" sldId="5699"/>
        </pc:sldMkLst>
        <pc:picChg chg="mod">
          <ac:chgData name="Jimmy Hang" userId="0560c584-8a04-4947-8f95-7b56410d9edd" providerId="ADAL" clId="{C101698A-D4E1-4155-850F-3E47717AB7AA}" dt="2019-02-06T09:23:32.191" v="135" actId="1076"/>
          <ac:picMkLst>
            <pc:docMk/>
            <pc:sldMk cId="181334502" sldId="5699"/>
            <ac:picMk id="3" creationId="{77348BEA-A6BD-4B68-BFB1-22294D44EC49}"/>
          </ac:picMkLst>
        </pc:picChg>
      </pc:sldChg>
      <pc:sldChg chg="addSp modSp modTransition">
        <pc:chgData name="Jimmy Hang" userId="0560c584-8a04-4947-8f95-7b56410d9edd" providerId="ADAL" clId="{C101698A-D4E1-4155-850F-3E47717AB7AA}" dt="2019-02-06T09:19:35.348" v="73"/>
        <pc:sldMkLst>
          <pc:docMk/>
          <pc:sldMk cId="3167054944" sldId="5700"/>
        </pc:sldMkLst>
        <pc:spChg chg="add mod">
          <ac:chgData name="Jimmy Hang" userId="0560c584-8a04-4947-8f95-7b56410d9edd" providerId="ADAL" clId="{C101698A-D4E1-4155-850F-3E47717AB7AA}" dt="2019-02-06T09:19:35.348" v="73"/>
          <ac:spMkLst>
            <pc:docMk/>
            <pc:sldMk cId="3167054944" sldId="5700"/>
            <ac:spMk id="3" creationId="{04BB05D7-B087-42FD-B10A-D34C7DD222CB}"/>
          </ac:spMkLst>
        </pc:spChg>
      </pc:sldChg>
      <pc:sldChg chg="ord">
        <pc:chgData name="Jimmy Hang" userId="0560c584-8a04-4947-8f95-7b56410d9edd" providerId="ADAL" clId="{C101698A-D4E1-4155-850F-3E47717AB7AA}" dt="2019-02-06T09:20:08.753" v="76"/>
        <pc:sldMkLst>
          <pc:docMk/>
          <pc:sldMk cId="11107646" sldId="5701"/>
        </pc:sldMkLst>
      </pc:sldChg>
      <pc:sldChg chg="addSp delSp modSp add del ord">
        <pc:chgData name="Jimmy Hang" userId="0560c584-8a04-4947-8f95-7b56410d9edd" providerId="ADAL" clId="{C101698A-D4E1-4155-850F-3E47717AB7AA}" dt="2019-02-06T10:15:01.728" v="1188" actId="2696"/>
        <pc:sldMkLst>
          <pc:docMk/>
          <pc:sldMk cId="4086492908" sldId="5702"/>
        </pc:sldMkLst>
        <pc:spChg chg="add del">
          <ac:chgData name="Jimmy Hang" userId="0560c584-8a04-4947-8f95-7b56410d9edd" providerId="ADAL" clId="{C101698A-D4E1-4155-850F-3E47717AB7AA}" dt="2019-02-06T09:16:55.416" v="64" actId="478"/>
          <ac:spMkLst>
            <pc:docMk/>
            <pc:sldMk cId="4086492908" sldId="5702"/>
            <ac:spMk id="2" creationId="{4547ACAD-AB46-4661-BA52-82C615D0A545}"/>
          </ac:spMkLst>
        </pc:spChg>
        <pc:spChg chg="add mod">
          <ac:chgData name="Jimmy Hang" userId="0560c584-8a04-4947-8f95-7b56410d9edd" providerId="ADAL" clId="{C101698A-D4E1-4155-850F-3E47717AB7AA}" dt="2019-02-06T09:40:03.076" v="403" actId="20577"/>
          <ac:spMkLst>
            <pc:docMk/>
            <pc:sldMk cId="4086492908" sldId="5702"/>
            <ac:spMk id="3" creationId="{B0AF97CE-BEFE-4BFB-B866-92F4B3F4ED26}"/>
          </ac:spMkLst>
        </pc:spChg>
        <pc:spChg chg="add mod">
          <ac:chgData name="Jimmy Hang" userId="0560c584-8a04-4947-8f95-7b56410d9edd" providerId="ADAL" clId="{C101698A-D4E1-4155-850F-3E47717AB7AA}" dt="2019-02-06T09:39:54.880" v="386"/>
          <ac:spMkLst>
            <pc:docMk/>
            <pc:sldMk cId="4086492908" sldId="5702"/>
            <ac:spMk id="4" creationId="{C294940D-D4ED-4B6D-8AE3-23F5D6D5B891}"/>
          </ac:spMkLst>
        </pc:spChg>
      </pc:sldChg>
      <pc:sldChg chg="addSp delSp modSp add">
        <pc:chgData name="Jimmy Hang" userId="0560c584-8a04-4947-8f95-7b56410d9edd" providerId="ADAL" clId="{C101698A-D4E1-4155-850F-3E47717AB7AA}" dt="2019-02-06T09:37:15.523" v="319" actId="20577"/>
        <pc:sldMkLst>
          <pc:docMk/>
          <pc:sldMk cId="3449191968" sldId="5703"/>
        </pc:sldMkLst>
        <pc:spChg chg="del">
          <ac:chgData name="Jimmy Hang" userId="0560c584-8a04-4947-8f95-7b56410d9edd" providerId="ADAL" clId="{C101698A-D4E1-4155-850F-3E47717AB7AA}" dt="2019-02-06T09:26:38.503" v="196"/>
          <ac:spMkLst>
            <pc:docMk/>
            <pc:sldMk cId="3449191968" sldId="5703"/>
            <ac:spMk id="2" creationId="{55C27AB7-2E99-4055-A9C6-B1680C0C8204}"/>
          </ac:spMkLst>
        </pc:spChg>
        <pc:spChg chg="add mod">
          <ac:chgData name="Jimmy Hang" userId="0560c584-8a04-4947-8f95-7b56410d9edd" providerId="ADAL" clId="{C101698A-D4E1-4155-850F-3E47717AB7AA}" dt="2019-02-06T09:26:41.423" v="204" actId="20577"/>
          <ac:spMkLst>
            <pc:docMk/>
            <pc:sldMk cId="3449191968" sldId="5703"/>
            <ac:spMk id="3" creationId="{BEC90EDB-9354-46E9-A2D4-D25784D985C6}"/>
          </ac:spMkLst>
        </pc:spChg>
        <pc:spChg chg="add mod">
          <ac:chgData name="Jimmy Hang" userId="0560c584-8a04-4947-8f95-7b56410d9edd" providerId="ADAL" clId="{C101698A-D4E1-4155-850F-3E47717AB7AA}" dt="2019-02-06T09:37:15.523" v="319" actId="20577"/>
          <ac:spMkLst>
            <pc:docMk/>
            <pc:sldMk cId="3449191968" sldId="5703"/>
            <ac:spMk id="4" creationId="{81C1E6CF-9CB0-4242-896F-8492D5B0D228}"/>
          </ac:spMkLst>
        </pc:spChg>
      </pc:sldChg>
      <pc:sldChg chg="addSp modSp add modNotesTx">
        <pc:chgData name="Jimmy Hang" userId="0560c584-8a04-4947-8f95-7b56410d9edd" providerId="ADAL" clId="{C101698A-D4E1-4155-850F-3E47717AB7AA}" dt="2019-02-06T23:05:21.844" v="2396" actId="20577"/>
        <pc:sldMkLst>
          <pc:docMk/>
          <pc:sldMk cId="924976607" sldId="5704"/>
        </pc:sldMkLst>
        <pc:spChg chg="add mod">
          <ac:chgData name="Jimmy Hang" userId="0560c584-8a04-4947-8f95-7b56410d9edd" providerId="ADAL" clId="{C101698A-D4E1-4155-850F-3E47717AB7AA}" dt="2019-02-06T10:07:09.093" v="702" actId="27636"/>
          <ac:spMkLst>
            <pc:docMk/>
            <pc:sldMk cId="924976607" sldId="5704"/>
            <ac:spMk id="2" creationId="{C2CFFD20-2613-41E0-8F8F-8F413343A5E9}"/>
          </ac:spMkLst>
        </pc:spChg>
        <pc:spChg chg="add mod">
          <ac:chgData name="Jimmy Hang" userId="0560c584-8a04-4947-8f95-7b56410d9edd" providerId="ADAL" clId="{C101698A-D4E1-4155-850F-3E47717AB7AA}" dt="2019-02-06T23:05:21.844" v="2396" actId="20577"/>
          <ac:spMkLst>
            <pc:docMk/>
            <pc:sldMk cId="924976607" sldId="5704"/>
            <ac:spMk id="3" creationId="{734877AC-3D58-45D4-9862-21BAE7D6A9C0}"/>
          </ac:spMkLst>
        </pc:spChg>
      </pc:sldChg>
      <pc:sldChg chg="addSp delSp modSp add modNotesTx">
        <pc:chgData name="Jimmy Hang" userId="0560c584-8a04-4947-8f95-7b56410d9edd" providerId="ADAL" clId="{C101698A-D4E1-4155-850F-3E47717AB7AA}" dt="2019-02-06T12:25:17.292" v="2004" actId="20577"/>
        <pc:sldMkLst>
          <pc:docMk/>
          <pc:sldMk cId="156991218" sldId="5705"/>
        </pc:sldMkLst>
        <pc:spChg chg="add del mod">
          <ac:chgData name="Jimmy Hang" userId="0560c584-8a04-4947-8f95-7b56410d9edd" providerId="ADAL" clId="{C101698A-D4E1-4155-850F-3E47717AB7AA}" dt="2019-02-06T10:21:05.599" v="1217" actId="478"/>
          <ac:spMkLst>
            <pc:docMk/>
            <pc:sldMk cId="156991218" sldId="5705"/>
            <ac:spMk id="2" creationId="{48285B70-5357-4447-AB17-10EA9A1DAB5B}"/>
          </ac:spMkLst>
        </pc:spChg>
        <pc:spChg chg="add del mod">
          <ac:chgData name="Jimmy Hang" userId="0560c584-8a04-4947-8f95-7b56410d9edd" providerId="ADAL" clId="{C101698A-D4E1-4155-850F-3E47717AB7AA}" dt="2019-02-06T10:21:10.321" v="1219" actId="478"/>
          <ac:spMkLst>
            <pc:docMk/>
            <pc:sldMk cId="156991218" sldId="5705"/>
            <ac:spMk id="3" creationId="{E7E27EC9-B4F5-4C61-8DF4-BB4BC0F773F6}"/>
          </ac:spMkLst>
        </pc:spChg>
        <pc:spChg chg="add del mod">
          <ac:chgData name="Jimmy Hang" userId="0560c584-8a04-4947-8f95-7b56410d9edd" providerId="ADAL" clId="{C101698A-D4E1-4155-850F-3E47717AB7AA}" dt="2019-02-06T10:21:08.915" v="1218" actId="478"/>
          <ac:spMkLst>
            <pc:docMk/>
            <pc:sldMk cId="156991218" sldId="5705"/>
            <ac:spMk id="5" creationId="{4CBDC44E-06C9-4192-9B10-88E26E1707B9}"/>
          </ac:spMkLst>
        </pc:spChg>
        <pc:picChg chg="add mod">
          <ac:chgData name="Jimmy Hang" userId="0560c584-8a04-4947-8f95-7b56410d9edd" providerId="ADAL" clId="{C101698A-D4E1-4155-850F-3E47717AB7AA}" dt="2019-02-06T10:22:15.606" v="1225" actId="1076"/>
          <ac:picMkLst>
            <pc:docMk/>
            <pc:sldMk cId="156991218" sldId="5705"/>
            <ac:picMk id="7" creationId="{E2D9CF1C-C825-422B-99C9-19B25F51E959}"/>
          </ac:picMkLst>
        </pc:picChg>
      </pc:sldChg>
      <pc:sldChg chg="addSp delSp modSp add modNotesTx">
        <pc:chgData name="Jimmy Hang" userId="0560c584-8a04-4947-8f95-7b56410d9edd" providerId="ADAL" clId="{C101698A-D4E1-4155-850F-3E47717AB7AA}" dt="2019-02-06T10:28:51.900" v="1733" actId="20577"/>
        <pc:sldMkLst>
          <pc:docMk/>
          <pc:sldMk cId="327870928" sldId="5706"/>
        </pc:sldMkLst>
        <pc:spChg chg="del">
          <ac:chgData name="Jimmy Hang" userId="0560c584-8a04-4947-8f95-7b56410d9edd" providerId="ADAL" clId="{C101698A-D4E1-4155-850F-3E47717AB7AA}" dt="2019-02-06T10:25:23.738" v="1232"/>
          <ac:spMkLst>
            <pc:docMk/>
            <pc:sldMk cId="327870928" sldId="5706"/>
            <ac:spMk id="2" creationId="{6C524442-7181-4F0F-A765-1E0C73A41E2C}"/>
          </ac:spMkLst>
        </pc:spChg>
        <pc:spChg chg="del">
          <ac:chgData name="Jimmy Hang" userId="0560c584-8a04-4947-8f95-7b56410d9edd" providerId="ADAL" clId="{C101698A-D4E1-4155-850F-3E47717AB7AA}" dt="2019-02-06T10:25:23.738" v="1232"/>
          <ac:spMkLst>
            <pc:docMk/>
            <pc:sldMk cId="327870928" sldId="5706"/>
            <ac:spMk id="3" creationId="{3A6D25CA-F067-44B5-8CB4-8E895DBF242F}"/>
          </ac:spMkLst>
        </pc:spChg>
        <pc:picChg chg="add mod">
          <ac:chgData name="Jimmy Hang" userId="0560c584-8a04-4947-8f95-7b56410d9edd" providerId="ADAL" clId="{C101698A-D4E1-4155-850F-3E47717AB7AA}" dt="2019-02-06T10:25:20.263" v="1231" actId="1076"/>
          <ac:picMkLst>
            <pc:docMk/>
            <pc:sldMk cId="327870928" sldId="5706"/>
            <ac:picMk id="5" creationId="{7AC297BA-A4EA-4DD4-80A0-835205645621}"/>
          </ac:picMkLst>
        </pc:picChg>
      </pc:sldChg>
      <pc:sldChg chg="modSp add">
        <pc:chgData name="Jimmy Hang" userId="0560c584-8a04-4947-8f95-7b56410d9edd" providerId="ADAL" clId="{C101698A-D4E1-4155-850F-3E47717AB7AA}" dt="2019-02-06T13:47:31.978" v="2362" actId="20577"/>
        <pc:sldMkLst>
          <pc:docMk/>
          <pc:sldMk cId="2838885462" sldId="5707"/>
        </pc:sldMkLst>
        <pc:spChg chg="mod">
          <ac:chgData name="Jimmy Hang" userId="0560c584-8a04-4947-8f95-7b56410d9edd" providerId="ADAL" clId="{C101698A-D4E1-4155-850F-3E47717AB7AA}" dt="2019-02-06T13:47:31.978" v="2362" actId="20577"/>
          <ac:spMkLst>
            <pc:docMk/>
            <pc:sldMk cId="2838885462" sldId="5707"/>
            <ac:spMk id="2" creationId="{535DFE02-68E3-44B2-BA33-2A9309E83548}"/>
          </ac:spMkLst>
        </pc:spChg>
        <pc:spChg chg="mod">
          <ac:chgData name="Jimmy Hang" userId="0560c584-8a04-4947-8f95-7b56410d9edd" providerId="ADAL" clId="{C101698A-D4E1-4155-850F-3E47717AB7AA}" dt="2019-02-06T12:40:27.017" v="2355" actId="20577"/>
          <ac:spMkLst>
            <pc:docMk/>
            <pc:sldMk cId="2838885462" sldId="5707"/>
            <ac:spMk id="3" creationId="{160745C0-7A2E-43C3-B6FF-BEC2B470BE2B}"/>
          </ac:spMkLst>
        </pc:spChg>
      </pc:sldChg>
      <pc:sldChg chg="addSp delSp modSp add modTransition">
        <pc:chgData name="Jimmy Hang" userId="0560c584-8a04-4947-8f95-7b56410d9edd" providerId="ADAL" clId="{C101698A-D4E1-4155-850F-3E47717AB7AA}" dt="2019-02-06T23:04:46.401" v="2368"/>
        <pc:sldMkLst>
          <pc:docMk/>
          <pc:sldMk cId="2339707013" sldId="5708"/>
        </pc:sldMkLst>
        <pc:spChg chg="del">
          <ac:chgData name="Jimmy Hang" userId="0560c584-8a04-4947-8f95-7b56410d9edd" providerId="ADAL" clId="{C101698A-D4E1-4155-850F-3E47717AB7AA}" dt="2019-02-06T23:04:38.556" v="2364"/>
          <ac:spMkLst>
            <pc:docMk/>
            <pc:sldMk cId="2339707013" sldId="5708"/>
            <ac:spMk id="2" creationId="{1D281F6A-B3EB-4936-8C3B-5D440E89AC5A}"/>
          </ac:spMkLst>
        </pc:spChg>
        <pc:spChg chg="del">
          <ac:chgData name="Jimmy Hang" userId="0560c584-8a04-4947-8f95-7b56410d9edd" providerId="ADAL" clId="{C101698A-D4E1-4155-850F-3E47717AB7AA}" dt="2019-02-06T23:04:38.556" v="2364"/>
          <ac:spMkLst>
            <pc:docMk/>
            <pc:sldMk cId="2339707013" sldId="5708"/>
            <ac:spMk id="3" creationId="{F1D7506D-9BCE-4A10-88FE-E9FECE81D3E9}"/>
          </ac:spMkLst>
        </pc:spChg>
        <pc:picChg chg="add mod">
          <ac:chgData name="Jimmy Hang" userId="0560c584-8a04-4947-8f95-7b56410d9edd" providerId="ADAL" clId="{C101698A-D4E1-4155-850F-3E47717AB7AA}" dt="2019-02-06T23:04:43.994" v="2367" actId="1076"/>
          <ac:picMkLst>
            <pc:docMk/>
            <pc:sldMk cId="2339707013" sldId="5708"/>
            <ac:picMk id="4" creationId="{63416F22-59BE-4D82-B523-B71B40C5421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Matt Wade (MVP)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2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2/10/2019 1:20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078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How many are using SharePoint On-premisses today?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How many are using SharePoint Online Classic today?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How many are using SharePoint Online Modern today?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2/10/2019 1:20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40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2/10/2019 1:20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911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nb-NO" dirty="0"/>
          </a:p>
          <a:p>
            <a:pPr marL="228600" indent="-228600">
              <a:buAutoNum type="arabicPeriod"/>
            </a:pPr>
            <a:endParaRPr lang="nb-NO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56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Demo Script:</a:t>
            </a:r>
          </a:p>
          <a:p>
            <a:pPr marL="228600" indent="-228600">
              <a:buAutoNum type="arabicPeriod"/>
            </a:pPr>
            <a:r>
              <a:rPr lang="nb-NO" dirty="0"/>
              <a:t>There is 4 main SharePoint site type, Classic Team Site, Sub site, Modern Team Site and Group connected Modern Team Site.</a:t>
            </a:r>
          </a:p>
          <a:p>
            <a:pPr marL="228600" indent="-228600">
              <a:buAutoNum type="arabicPeriod"/>
            </a:pPr>
            <a:endParaRPr lang="nb-NO" dirty="0"/>
          </a:p>
          <a:p>
            <a:pPr marL="228600" indent="-228600">
              <a:buAutoNum type="arabicPeriod"/>
            </a:pPr>
            <a:r>
              <a:rPr lang="nb-NO" dirty="0"/>
              <a:t>Show the difference between SharePoint Classic and SharePoint Modern</a:t>
            </a:r>
          </a:p>
          <a:p>
            <a:pPr marL="228600" indent="-228600">
              <a:buAutoNum type="arabicPeriod"/>
            </a:pPr>
            <a:r>
              <a:rPr lang="nb-NO" dirty="0"/>
              <a:t>Convert a Classic SharePoint Site to a SharePoint Modern site by creating a new page using PnP</a:t>
            </a:r>
          </a:p>
          <a:p>
            <a:pPr marL="228600" indent="-228600">
              <a:buAutoNum type="arabicPeriod"/>
            </a:pPr>
            <a:r>
              <a:rPr lang="nb-NO" dirty="0"/>
              <a:t>Convert an Exsiting SharePoint Modern site to Group then to Teams</a:t>
            </a:r>
          </a:p>
          <a:p>
            <a:pPr marL="228600" indent="-228600">
              <a:buAutoNum type="arabicPeriod"/>
            </a:pPr>
            <a:r>
              <a:rPr lang="nb-NO" dirty="0"/>
              <a:t>Convert an Existing SharePoint Group site to Teams</a:t>
            </a:r>
          </a:p>
          <a:p>
            <a:pPr marL="228600" indent="-228600">
              <a:buAutoNum type="arabicPeriod"/>
            </a:pPr>
            <a:endParaRPr lang="nb-NO" dirty="0"/>
          </a:p>
          <a:p>
            <a:pPr marL="228600" indent="-228600">
              <a:buAutoNum type="arabicPeriod"/>
            </a:pPr>
            <a:r>
              <a:rPr lang="nb-NO" dirty="0"/>
              <a:t>Migration of SharePoint 2013 to SharePoint Online using SharePoint Migration tool</a:t>
            </a:r>
          </a:p>
          <a:p>
            <a:pPr marL="228600" indent="-228600">
              <a:buAutoNum type="arabicPeriod"/>
            </a:pPr>
            <a:r>
              <a:rPr lang="nb-NO" dirty="0"/>
              <a:t>Consolidation of Sites</a:t>
            </a:r>
          </a:p>
          <a:p>
            <a:pPr marL="228600" indent="-228600">
              <a:buAutoNum type="arabicPeriod"/>
            </a:pPr>
            <a:r>
              <a:rPr lang="nb-NO" dirty="0"/>
              <a:t>Remember Subsite is a thing of the past, Teams don’t support it</a:t>
            </a:r>
          </a:p>
          <a:p>
            <a:pPr marL="228600" indent="-228600">
              <a:buAutoNum type="arabicPeriod"/>
            </a:pPr>
            <a:r>
              <a:rPr lang="nb-NO" dirty="0"/>
              <a:t>Convert existing folders to Channels</a:t>
            </a:r>
          </a:p>
          <a:p>
            <a:pPr marL="228600" indent="-228600">
              <a:buAutoNum type="arabicPeriod"/>
            </a:pPr>
            <a:endParaRPr lang="nb-N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51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Turn on Guest globally</a:t>
            </a:r>
          </a:p>
          <a:p>
            <a:r>
              <a:rPr lang="nb-NO" dirty="0"/>
              <a:t>Turn off Guest access for individually Teams</a:t>
            </a:r>
          </a:p>
          <a:p>
            <a:r>
              <a:rPr lang="nb-NO" dirty="0"/>
              <a:t>I want to share teamsite document but not teams Conversation &amp; Tabs, share the SharePoint site only</a:t>
            </a:r>
          </a:p>
          <a:p>
            <a:endParaRPr lang="nb-N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724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3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D9CE250-3DC3-442A-8D0F-A3E7D32A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CCA5E88-095C-44EC-83F7-C17C968F6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1EFFB7D-7006-43D2-8826-322A888A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2155-305E-4AEC-87A7-F9B9B79C34DE}" type="datetimeFigureOut">
              <a:rPr lang="nb-NO" smtClean="0"/>
              <a:t>10.02.2019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CD47918-03C4-491A-978C-1939A2E6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D66ECF1-8E1C-4A16-9162-A34D5720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714C-F051-4D72-B4AC-AC85DCC70F8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770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7E51-C295-4756-B4A0-CEDAFDBD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8BCFF-FCA8-4A99-8E4A-7AD1B261C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D9C8C-5B39-45EA-96D4-E3B80EA7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63FB6-5D63-4D58-9B91-2D7D8AE6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27E0C0-0EE1-4726-8364-01D3907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C522C-C785-4712-AD34-ACF41EDE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634FB-636C-4DC5-BF2A-0B5F5802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0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- Simple - Accent 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763837"/>
            <a:ext cx="8267701" cy="80791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4050" b="0" spc="-7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07E1B78-BDB0-468C-BBBF-45F483C4A4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2571750"/>
            <a:ext cx="8268891" cy="5724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defRPr sz="13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170640028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  <p:sldLayoutId id="2147483694" r:id="rId7"/>
    <p:sldLayoutId id="2147483695" r:id="rId8"/>
    <p:sldLayoutId id="2147483696" r:id="rId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ngconsult.com/" TargetMode="External"/><Relationship Id="rId2" Type="http://schemas.openxmlformats.org/officeDocument/2006/relationships/hyperlink" Target="https://www.linkedin.com/in/jimmyhang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hangconsult.com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eta.jumpto365.com/periodictable/no" TargetMode="External"/><Relationship Id="rId4" Type="http://schemas.openxmlformats.org/officeDocument/2006/relationships/hyperlink" Target="https://beta.jumpto365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17984B0-7857-48D7-B7C3-38A1ED9EC64F}"/>
              </a:ext>
            </a:extLst>
          </p:cNvPr>
          <p:cNvSpPr txBox="1">
            <a:spLocks/>
          </p:cNvSpPr>
          <p:nvPr/>
        </p:nvSpPr>
        <p:spPr>
          <a:xfrm>
            <a:off x="971600" y="3939902"/>
            <a:ext cx="7772400" cy="11025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nb-NO" dirty="0"/>
              <a:t>THE ROAD TO TEAMS FROM SHAREPOINT</a:t>
            </a:r>
          </a:p>
        </p:txBody>
      </p:sp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is smiling&#10;&#10;Description generated with high confidence">
            <a:extLst>
              <a:ext uri="{FF2B5EF4-FFF2-40B4-BE49-F238E27FC236}">
                <a16:creationId xmlns:a16="http://schemas.microsoft.com/office/drawing/2014/main" id="{C455C99A-476D-467E-882E-E310420851A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771550"/>
            <a:ext cx="4972050" cy="3306762"/>
          </a:xfrm>
        </p:spPr>
      </p:pic>
      <p:sp>
        <p:nvSpPr>
          <p:cNvPr id="5" name="AutoShape 2" descr="data:image/jpeg;base64,/9j/4AAQSkZJRgABAQAAAQABAAD/2wBDAAMCAgICAgMCAgIDAwMDBAYEBAQEBAgGBgUGCQgKCgkICQkKDA8MCgsOCwkJDRENDg8QEBEQCgwSExIQEw8QEBD/2wBDAQMDAwQDBAgEBAgQCwkLEBAQEBAQEBAQEBAQEBAQEBAQEBAQEBAQEBAQEBAQEBAQEBAQEBAQEBAQEBAQEBAQEBD/wAARCAGnAnwDASIAAhEBAxEB/8QAHgAAAAcBAQEBAAAAAAAAAAAAAAIDBAUGBwgBCQr/xABsEAABAgQDBAYECQUJCA4IAwkCAwQAAQUSBgciERMyQggUITFSYiNBcoIJFTNRYXGSorIWJEPB8DQ1U3OBtMLS4hg4Y3aRobO1Fxk2OUR0dXeTo7HT5PIlJlRVZoOWpFaE0SlYZYWGlaXh5f/EABwBAAIDAQEBAQAAAAAAAAAAAAACAQMEBQYHCP/EAD8RAAIBAwMCAwYBCgUDBQAAAAACAwEEEhETIgUyBiExFCNBQlFSMwcVYWJxcoGisfAkgpGywZKh0hY0Q9Hh/9oADAMBAAIRAxEAPwDogkAH9DES8NYCKwCi9FSwIeCEVKCirxW/Yj0rKh5jkZ6mT8lNIFD5E3/gi6Dhzwh9yDfk4t4PuxQ0RYrMVlFVYU9XFBRVclxRaPycPwQYcPncNoRXsFu4xWSdLN0+CGK1Scl+hKLoWGjIdYFDUsK6uCG2nFyK23erGOoIdC8WDXqieTwuY8gwsOF7+QYMBCs9fWVKz0sLIpGrxmr9uLMnhmzzQ4Gg2ckNgBWU25wZTfJDpi0DQ7/0MFWoOnghdofIzl86eb7QcFaruSUvV1CEXZbCW9LWEFHCgNRIx0wm2IVtu/cl8kiQ+aFlFd74rofLM2wlYke9Lwiev3oT3Bhd+Z3eUTujIxuiUjyagY6guHwlw+9DN4AMrjVu3d5iRKFqH3onrG2o7yQLnEgiJfWIbwFbS/RFuy0F4IzMbIhj11Zg4JFf06Kuo9fyoeP+NDiAuYIj68q2NEmwLejcelbqDxjo4vd/BFVxFiZGl3UQDFdQPStVL/kkvAUU91j5yqLXeuS3ap8Nv6Ux8PmjKz/KbFX5jQG+MFip7hs/uXTDjSV4xshjgPHTZXD9lRWJdZ2bg3Cl2tUwMvS6/EFsZTUMVuWtW6skdxGO93V3JwnaXu3RDtcRmyovxUqdyyWstdtoH5uTxRWrNkWNHxLZiDGt2Nlq3eSCIaELuYzVHhD+tFPe5gsKG6J61YPkEyI1UiVbklwHaFon7JRRa9jIHSKy1EbEL5Ig6wIjz3/Kj5bLhPw2HyWRSK1UKypSQnN8TROUjQKS5WiIWWhZfby+C7WEGTDYGz/7I+Y+KknqmV+SOOcW0xk6VZqOqLQnD9NBe2RGnMkkSEZ7SE7Zz27ClPZ2xFo1bpUyUNSXRlzkTIw4vyQqMikU+KfYjMf5LdnYPZ2R1z8D8ah5IY8mpMpz/LZWe0hmM5z+L2e2eyfbLb3x2/iPE2G8HUVziPF2IKbRKSyG9y/qLtNs2QHbs2mopOQjLbOUts5xdRFrQorWtK6HyAQzczqy6pxYlzDyazBwmzSMBKp1XDzxk23s+68lExHbP1S29vqEY1ik589IJm4NJ70T813bZXjnLCFTlMi/hNsktky7Jds5T7vn1RcPhP8AO/JnMXouPKHl3nDgnE1SGrsl5sqNiFo8cTTE53Fu0lCK2XfOezsj6BU6e2ntpz9aIfhlFi1qvoVstG9T59I9IdF0mdMHCWJPyqSV3H5OlSl5VeStm83ZNbd5M7NXDw9vdphFln7m0uvJm+6LWa7RtKew1zwdURTAfWfaj2S2eruiUz5y/Xwb8JbkxjtgnJOn46msLndpbJTetGiwEZlLsmRJGjKW3t2Jz7/V3Ziicxw1Vpyn2yYrzl/0ZRZvOJSFaHz5LpKYhrTP4xy1ygxvjZoipuFnVAoTt+imraJbszRTIROQmE5jOe3YUp+uURb7pNZhYcpjyvY/yFzCwpRWny1Uq+GnrRsnMikCcjVVTEB2kQjLbPtnOUpds4vnwPC6jjo94uNQ5lOWNFpdv/JzGNB+FLIh6D+P5jPZPf0f/WjWIpK1CKwrXzMBq2eWeMiJJn0Wc3F5Ae1NQcIVKYkP0eh/bt8U4XpHSDxC3fI0DEeV2MqbidyjJdph91RHSdRdBO7YSTYgkoY+jU7RGctBeGcfR6mznOnNZz/gA/DKOAc+1lR+FayhATnIZ4cabZSn5qrErKyiPbrWgzS6RecTcph/cm5vHIZ8UsG1Lt/6mJBl0lc3FFwTX6J+b6YFPZMp4NqWyX/Ux9A4z6u9Ifo/4WrbrDWJs88vqRV2J7t1T3+JmTdygeyU7TSNSRDPZOU9k5S7Jyh1uZF9A9lj+hyLPpUY3dtuu4V6OeZlebSWWbmuwws/XTBZJQk1U5kCU5SMFAMCHbtEhnKcpTlOPA6VOb8u/oiZv/8A0dUv+5joHoSvmlTySdVKnvkHrR3jTFq7dy3VFRJZI648IDAxnORCUpynKcp7JynKco17GGO8D5eUmVex/jKhYZpk1RRk9rFRRZITULhDeKkI3T2T2S27Yt9vm+pFLSI5RwP0hqxXn7an4zymxlghR6pumk6/Q3TAHB7NsxAlgGRT2SnPZLbOJbMjOdxgt6FHoWD67iqsKIk4Gm0SnrPXO6GcpEe7REitlMhlOezZ2y+eIbpRZk5e5q4hyvHKvMrC2KzpleWXep0OtNnxIpzblKRHJEymMtvZtn2bZxCYSxNQsCdL9njLHuKaRhrD8sIPmnXqu/SZtt+SzaYhvFSEbpyEpylt26Z/NFy3ktYqt8SitslJKL8CI/ups4xnOUuiPm/P6fyOqX/cwYelRnAPf0Q83/8A6OqX/cx21gnMrLnMpm5qGXOP8OYqas1ZIOF6JVUHyaKmyU7DJEikJbJynsn27JxK12v0LC1Hd4hxNWmFIpTBKa7t8/cg3bt05d5qKHOQgMvnnOUoo9vn+pf7HF9DiBHpV4obJNgxJ0f8xqI8qC3Vqc1fYYfIqvl7ZnukRJOU1DtEitHbPYM57NkpwwddKbOIVSBLolZvGMp9hSwbUu3/AKmNfzAx/ljnTndkc0yxzSwfio6BiV/V6ihRa62eqJNxpTpMVCBEynId6qnLbPZLV37dko6dnOQy2lOUu3Z2xP5wn+oexxVODKN0oMaSWk5x3kVmFg6mbxNI6lWsNvWjVMjKQBIlVUxEZkRSGW2fbOcpRccaZ7L4d3LPDmE65iqquEJuUqbRaes9cklLZce7SEitlMh2z2bJbZfPGq9NaiNq50W8wxchdKnUkquHbOWxRoQuAn2fMSUp/wAkcydFqqFVOlBgt2CxEC+BHxTlt7Nt7aLVv5apWtfUoezSklKU9Kj5p0oM313IoLdE/N1JOZbJqFg2pbJS+f5KNDaZ5UNxhF1ix0azNNlMwdIOEyTVQUCc5GmYlsmJDOU5TlPZOU5T+aOtj4C+qcfJrE7pWWSWbys3B3yxTWZS7e787WiI72Vq1yIms41pTE22qdJnNdq8JOm9FvNmoNtu1Nwjg+okCg+ohnJLZOU4ch0r3lJQbI42ywxlhmrVI5JU2l1WhumrqoKTIQkCCagSJUpkYDsCU57SlLvnKO18FzmWD6GRT2znTm05/wDRjHN+c2AHePenZkk6nf8AF+EcP1yvutqcyAikaCKQTn3DO9WRS+fdz+uVVL2X6l9bOPTyMsU6T2b8nc0A6J2bs07tklPyNqWzZ8/yMaXgrNdTFbdcX1FqNFqLSchd0+otVGzlsU5SnIVElJSIZzlOU+2Uuycp+uOn8T4hpuEsN1TFFYcpt2NJZrPXKqhSEQTTCZFOc59kpbJR848gK/Wq7SavmNiOasqjjGpuawqko4JWaMllJmKUin2zEBnIJdktkhlKUpS7Ishu5XbSpRdQRxJrT1OoCxN54WRxL54zFGsm4Lj0xKN3QK8BxuWVznZGmN63dDwakBckZ23VeDwahiUbv3POEbImZ+4qyLl1wDhQVQtisov1rdQQ4GomHGEXBkT131QmpYQ6ziFGpHzQ4TdAUTgPkPC8cIqGEJ9aAIbuKiA8l0WqomQtoKAIhzxFlWUQLXCidcRt4IgXIlkxA9cGsRiJ+PAMtAQZOqauWAZWJhMALkOFCbhbwRGjUvPBiqQWxUPkPCSRhFSwSshiT8IarVKyJyVAJQlQCG6lSASsOK+8rJ8t0VupYgNvdruKK2n+0OwvxVdEoRWfgXDGao4ofuFLNyQjE9T3Syo6oyyzt2jRYuSj51xa4DNcD54UTbgQ6wugwtUQK8QihJWQsaIedaPd+GG5P+2GbpxZoCI43QXc8X+1sU7BbxAIUEAgJ+aDDZdC7YwBShTq8GE9PBCiZwyqo+IUW8G6r9UOEbIWJLhOCRlGwGqbeFOpSh0mABC1vgirIMCP6hCgswCHlkG0eKGUkai1CDdVCHGmDW3xOTkYEa6SBIb9RQ1WcNuQ9XDqA4mFm4ENggP2IYuGd12uwT5b4olZixVUiVHoBzqlf/BX2Q3WVRdaDWQLx3CV5e9EooZs/l0br+Eh5v7UIrOAJP0oJK/xlt/uxQzDqilddIMxJQNzuh59AkMRL5Jyl+4Fhcj4SS4Ti1OmbNJPagtuCALjuL0XvFFJrmIWzJQkUjJXzEB2+2PPGWR8e40xpn2ka4rjNxvG1UNJmsH6VQLt1/Zin1qvNkLkV3NxGkaSS5GdhaC08t480I4qxkFSFTrT9Jdw01i5HlDyxlNUry1SUUYU1yqJaw3rkNN/j4uEeKMMsp0IIiDxBWetVhYEnLlJuFiB26iLmtuMtesvsRErOmwsVHO+VEde9U4S8VgeDh/HDFQ0TWFgQFu26RiREd3oj8wcd58cVPGGIAMiZtVvQh8qoID6c7Bv/bljMnebsPtJiqVY36ws6MCXWnFjXflymfBq5BGKPirGqKVPUCm3LogYCZDpucfJavcG77fhhrXK5+T1FUeK/ux6NiSAlpFK/RcXnMrj9iITB7MK9SsQM9ydQqHV0qoSW9EiJVuRCSqQ28RJLqq8PyqVvNDZfcKqkQNUqXV73VSFAt0kkh6e3dHpv0hr9vzn7cPma5JN1HOkr5ja29KImr4gEOXnt5NGqyyCsaCxbi1qk0E1hrBh1AbjIVfCSv2h0c3Fw8T2oAlQhOT/AGC4ENW30iqR8XNp3p6v24BRmVT6NfA8zWnkdj2a0thflwts1XdnUGnrnOc/8vb88dHdMjL/ABhml0a8c4BwDQ/jiv1in9XZMusJIb07xnsvWIQHslOeopd0c2/A4rA4yLx6uArSkeOVy9MVx/uFp3z9c/pjtbMXMTB2U+DKnmDj+rzpdAo6W+eu5NlV90G2Utu7REjLtnLhGca6ehgr6nwWzn6NnSE6PeXDeo5y5UoYfYVJ58XNXUqmwdko4mJqCMpN11DGcgA9WyUtkpeufb+gSnfve1/iQ/DKPlH8Jr0sOj90jsmsOYfybzBnXqjSMQyqDtGdGftZJt+qrpzO5wgA8RjLZKe3t7u+Pq5Tv3va/wASH4ZQUCpm+deXrbFlWy6xdupk8wVi1rUUZj32LAo1UlP6LXF3uxfcU/7mKv8A8Qcf6MoeNXbSpN9+3MVUt4ac598pGBzEpfXIhnL+SGeKf9zFX/4g4/0ZRJBw78Df/e74v/x1W/1cxjRfhTP7x7H/APH0f/WjWM4+Bsnt6O2L57ZT/wDXVbtl/wAnsY0f4U3+8ex//H0f/WjWADqimfva0/iE/wAMo4Az8l/+1ayhn/8ADrT8VVjv+mfva0/iE/wyjgHPv/fWMov8XWf4qrE0Cp9B4+ZecnRez/qXSJzNx1T+ji3xLh7ED0V2FVOuUxIt2LZMJnJNRwKg6gLsmMp9kfTSMAx/02ejLhHEuIMsMQZiOW+JaTI2j1mnh2qLyRVJORSlvEmxJz7CGe2RTl2wLWtK60IalK00qV34NVyg86IWFXTUZCirUa0YSl6pTqTjZDvp+5UZiZxZJNcLZZ4JHFNVRrrN6dPJ62ayJFOc5nOZuFAD+Tbt7e6Ir4MJsqz6GWDWq4zFRJ5WAKU/VOVRcRumbmdGWuROFhxpmpiIqLRjcps5ORYuXc5rHttGxumZ9uyfbbs+mD4h8DhvKrC1dyrr9MwlmXkyhgatVdBRZiCb5m76wCUxkZSm2UUkOyZjxTl39ndGt4qwBhvGTMmuJKYm/SkM9KgynFfxlmDgPpH58YAxvlPXHdYpGH6a/bvllaU8ZSBRVREglKTlJOZbZAXDKezZ2xtsqMFpezOOrbRtLHrU5dxWiPoplfwcuHaXhdlm1SKO0Fu2RxhIQTGXZKXVEY2HpkopuOi1mciqMiA8NvJTlP16JxnHQUT3VQziD5sZS/miMaZ0wf72HMv/ABdd/gnHNkpo9aHSSuqUOPegjgKkU/pMI1HD9OQbNKNgQ5ObeIl3CyFk+7Zs2Jqbe35u/t2d85kYhlhqgNH01Jhv61SmW2X+GfIp7P5btkcg/B005y9xzmTiophNqFPotJR7Z3SUAVlFNvZs2bFE9nb8/ZLs26506cRI4dytwoqsqKclsxcJ9pTlKXo6s3Wn3/Qlt/kiJO6oR9tDa8w8Ps8V4CxHhiotgctarSnTNZFQZEKgKJEMxnKfZOU5T2bJx83fg/a3Ou57YFczO6YYHqAT/kUbR9QSkKqcxn2iY7P5Jx8z+hu0VpXTfr2H12yiBUksVNRTMZjOScn6dk5SnyzG2cp905TlOXZOBfSoNTWtKn0wPgL6px8iMVTW/wBhzN2Uttn5U1n+drR9dz4C+qcfKWv0sVcgs4XlvbLFNZ7f/wA2tFtutWrXT6FVx6U/afULBP8AuOoX/Jrb/RjCKOGEpY7dYxVlKahUpGmoz9YjJVRRT/LtT+zC2Cf9x1C/5Nbf6MYmJKJkoSUjlMwlKZD65Snt2T/zT/yRnNBzD8IZjZzQsiwwFS1VBqWYVVb4fTsGRbG5Tmq5ulPlmimYbZetSX1yyLDGCBouHmNNRAgFuiIbJersjQ/hCsKSGj5e5tiEiHB+I027y9QpDJq82JbZDLSRb6SEts+6Uy2T7dk5ym0do9YtnqIlNNdITGfzynKOjZR0elanL6hrVqU+BnzWjLXDZFiprBylboi1Dh5G7QBRJM6MCRcEdBYjnbZCtWTnd8ESDWmreaLEiw8gw6TYeKNa8Btoh0aXp5oMpSDO7RFiTa2DA6v9H+aDdDaKv8RndruhT4t3Q80WLcezBSSh98NorZMIarU0z5Itm6GCk3A+SG3xdso61GWO7+rDf4mc8t0XwmoeAYKTIIffUXaKONGcw6Roy3MA/Zi29VCB1UIjdUNorhMjShNRucWQmumG6jLyFBkjDYlbUQvhushpixLMPJEesyMCicEF5FbcJGXAEQbql70iuCLso1PnD7kRbxkdpaIjhiJhmVVOnWlYADFgprK22+GqjdYCvDSMGTXWDnjny82LYlwLBoAbIbuFQt49URJPVuWG5VBzq0RW0Rfuj5eG+5Cf6OGvXLy1wbr/AJITAMy7wcTgW/VAELYMyoNfCiZwnCyYQINyHCZw8RPxwzT/AFw4TOLWYuHQeqFLfphNM4ceSKsycRuSWrjgw+eFrIFweSBWFwCiPkhQe6BeHJBi9iGzJBrtiNqC4Ja7/tcEPnBopDerqiPWQ392izwaNcUSMWKpGuFdV4Hbfx2noiLcBYRABgJebVEo8pb8kSC8kh5C3uuKXXqtUmCPUDNIlD4FUi0j7txWFGGeXa7jTAmfaReIK85akozBbdN0jvK3gVP3/BGY4iq51JNS5zuG56iG+3e+zzgMSmKH7Zq3UMlkkCDXqVuAfB4+eMlriVYxC4seLWsw1CN91weNUg/s+SOU87Ox14rbAavsTHVFiYNQ3VPA7REbhtPy2XWe9d/UqOJgeUhNFFqtp3tnWWwjqMOABHk/bjuiYrHWd2TAGypM0krXBCQiqIciQkHMfnuAQ8F0V9ZktSU1DSWeC8dgAdWs+QS8w85e37fNorL+wr9SM0Gu5S9Amr6V1dZYkf8ABcXJdd7HnjLatWTJ0SOHgFVRudvXlNKXNeKV+u7ze2XLF2xxiiiUERYVl+vT1HB2KpNG4OVXXjSBAy0e0R+5FTodLo+KKwzRpbBJBqBgkAlvVTS5uK4bCOwwDQQEfHfxxZGoZMxV8WMHLioE5YHbRWliDVzZoVCzRqPmsHWPjHww4y/ZYhDEjN5S3K6XV1bDcjpEL7dd2ngO09HEYxvCeCKPUaTUqC6W644N6dXSuPdGLgwtP2Ob3CDitimuKQ/ZpkzYNtxYO6bpCIWoBz6fFxelPkh+IZE5VmFHdVIqqwBs1qDhLfoKEkIsr+H+KSVK4rNdhaDA0uCM6f4cWXB09qyM2rxFOaRslhuMnHGZkZjeqfCRxMp4rDDIkzBa5qHpVbvS2peO0+Mi1eEyM9FoDfD6STCrtW5MDVFklOdzFYiLdJDwWlxiqaqusi4rdQnxQIVHcfwOITTyJx2M1N5P8uFp3zn2l+YNO2fZLZt+aOhOnJQa/ifoq5hUHC2HqnXKq9pm6bMKazUdOVzmY9gJJymRT9eyUvVHL3wZWbmUuVOV2OqNmfmtg7CdRd4zWdIta3X2rJVVHqTUd6ArGJEnMhKUilLZpnL1TjsP+6u6Lf8A+8nlX/8AWNO/76NFPQy18qnwtxxlhnBhHAb6rYsyFx3hilM0xROpVXDL1ogjJQxkN6yqchlOZ2DLbPtu2fNH6Had+97X+JD8Mo4Z+Eiz5yNzB6H2M8L4CzqwHiKsunFKJCnUnEjN25WkFQbkdqSShGWwZTKeyXZKU590o6VZdKrovIs26KnSRytEwSASGeMadtlOUpf4aIVaL5UJZqt51I7o4ZhJYnrOauBzmUnOCscPmc5FOW0kXEgdAUvo2rmPuzjV8U/7mKv/AMQcf6Mo+bvR46QmXmBPhCM7XlUzBwu1wPjhJNwjiFasNwpyi7YU5pSBxMt0W2Sy8uwu8Zy+eO1K90o+jG+oVSZtekbleqss0WTAAxfT5kRTCcpSlKS3bOGI00OZfgZto9HbGCc+/wDLVYpT9WydPZS/VONQ+FEaOnvQkx82ZNVnCxLUiYppBMynKVTbTnslLt7JSnP+SOLvg9ekgy6MThXD+YwuEcB4yJJYqkmlM5UmoiNl6wDKZbtQJAMyltkNgT2bJmQ/Vul1rL7NPDQPKRUqDiygvxExNFRF61WlKcpyn2XDPZOUp/ROURSutArTSpM0z97Wn8Qn+GUcA59SnP4VfKM5dspYeZjP6J7arOO08zc4sssmqAeIcxsYU2iNRlMUU1lZTXcnIZlukEZbTVOchnsABnOezuj57UzGtQzJ6WuEukxjsWmFsPBV+qtCqbgEAYUxNs5kjNwqU5AJGSkyntnskSlspz2SnNqC1Pp7HBtLw1h+qZ79IV/UqO2cuEXwbtVROUyH8yQ7o6i/upujHdZ/dG5X3d2z8r6ft/00c94BZoYkzLzxxVhyos6rSK67kdPfsXALt3I9TRGc01AnMSltlOW2U++U4vta6Salc3YaF8HoIh0XqIIy2SlWa7KUv/5o5hr8IA0bvcpcPtnaIKpHi2mSICltlOV84geh5m5k/lLkPTcGZk5u4JwxW2tXrKi1Pq+IGjNymJ1FwYTJNVQSlIhISltl2ynKcG6VWZ2VWcGCcP4cyyzTwdiqppYnpzo2dGrrV6tJIDnMjsSUItkvXPZsipe/+I/ymmYXwvQ6LS2kqTSmzSRIJznuk5DtnbKJskg3ZXByzhSnNyTp7VMtu0UQlP7MoUUT9GXszju0bQ5WJkPQelsq2ckpS2f+uUv5ojGi9MOezov5mT+bDrv8E4x/o1Y+y5ydruajbNLMfCuE1qriqTtmlW6y2Ymuj1VIbwksYzIdspy2y7NspxZekznxkVj3o+5gYTwXndgCt1mpUF23ZsKdiZk4cOFZhO0ATBSZEU590pS2xw5O+p1F7aFY+DIpjoMpcWYlczCYVrFCpNpy27d0i2QS7ezvvBTu29mz6ZR1XijBmD8bskKdjTCdGr7Rs4TdoIVRgk6TSXCe0FRFQZyExn3FLtl6pxyl0Jc0smsnejjhzCOY+dWX9Cr83D967Yv8Ss2y6G+dKmAmmooJCUk5htlOXZPb398Z18JpjzAeeuR1BwdlBmThfFzmWJE3b9tQay1fqA3TaOJyIxSMpiO8mn29nbslt7dk1rrVhqeVD6FSlKUpSlKUpS7JSlHAOWdId0H4VTHLJw23SDyiuKk0ntlsUSVQZXFKUu70gqS7dk9ozn3TlOOoqN0nejexotOaVLpBZatHSTREFUVsWMEzTOQSlMZjNXbKcp+qOdXmPcpUfhBqdnO0zfwIrg95l4tTl6sniNoTVF8m5l6NRWR2CRAQTGUy2ztPs7IigVO5T4Z/VOPkdjeuZpYayzzbwXXMg8xGTBxXKxUZVpfDL5NkLabhU5LTWJOQSTtndft2bO3bsj6Rf3VHRhl2T6R+V3/1hT/++jLelP0gMhcadGvM7DGEM8svqzWKlhaoNmbGn4nZOHDhUkSkKaaYKzIinPslKUpznDxyNHXVSGWjU8zojBE9uDaFP56a2/0YxWvytass+J4IXdgK9WwrKpNkZlqKTZ1MFSlL1yl1lPbP6ZfPFawr0mOjdScLUam1LpCZaNnLant0lUlsWMAMDFMZTlOU1dspynGE5q575fB0ysmcwMH5lYQq+FQo1comIqsyrTZw1p6S0klE5qrApMEtqqKey+cpTltivQY6Z6QeXg5qZLYwwJIUusVOlrSZmonfJJ0Er0FLfXMVBApdsu2XfKMP6LeK0sd5N0KpLgUnSKEkHAHLYYGPZORSn2ynKcu6cbDPpTdGGc5pl0jMr9vdOU8X0/8A76MG6ObGm0PMHMik4SxAxruFHdcWqtHqDB6i7bqJudixACiM5jsBQzCUu+Uglt29891g9Vk0+pku46OmpufUkfBCgtUR5IdWQLI6rSmDaExS9mFBSAIUGyCl3QuQ+J59uCEeqAQH44Lb9UMpGVBMiO6BrKDEF8GEIbIrxYTsj2DkGmC2z8cG4NgJwC9iFrDt4xgpJHBkLgJc0JFfDgghHdHyw+RInBbQOFCQW8sJkkY88ORgJkkEIrNwPkhYrwgpFDC4DEmt/JDdamgeiyJIrPNHkRiKV5bDgK8cNSw4CXCEWiE1LIdVUQq6lB06YZqYfPkCLcQBCZCHIEMyoLiU1SgrByQT4oPwFFxIAhG0ITaRgCicLDCIhDhMI5eZYqhoMPdAEPYgwhDbo+Iomd/JCifsQVOyFBCDdGVRRMzAoW3p/PBUw8EKCJ2w2RIW+DDeZQomELJoQZAI6wg13j4Ycbr6ITUS3qghyxWzE4jUQ3ql/L5oUUK0uAfehwKVgw3IDIiAdNnGUVNxH7iFqlWbMCvq9ySP8KQ+iv8AAReL24yXFWI/SOnKpj1hx8kPEKSQeLy+CNGx5VwatRpvjADVEdOjwe9HOOOKos4rCdHBs2KnmKqr/dkY7o7hsELC4fldI+TxR5zqt5i22p3umWeXIr75xUqs6UWqgNmzNLS1FctZH/CkIXREuPiFBRMwBclDO8xExSBUw5y8vNEosfU0VA6haKQ2btM+Hye1/TI4qtadG1YqNipS+8MbFySIOflEf20RzIpWOw0SkLWq423gnJtpSBXUvcqd/OVp6LvH7nuZzjDFTwKe6cvX4pImBkqVtoF5R8fKPg4ImsRKs2W8AKaCSllyo/JKpBw6iDg9njjC8cPXNRqAtnFoiB3GKQ6EvJ+3DGpGzEWL5iBF0dRdKVUWZIIgVrcd74z4y9uLthV0tS24mKKSvW3W6JJT5JVIBG8CH2/BbwhZZpirsaW53zf5C5KxW0nADrPg+4P4yjSsM4XbMOqrVZZJd03Q3otBE1efjIQ93URjFzPiV4mlPN9iNi1xhQXKrOpJKgkqNu9VFwIWn5DI7R/jQI+crIqtWqlNxqxU6w2KmOLt0qqheWu3l5zS073weMNO9iJWzLYUR0oB21Fm9bmk6pqWo1QDwkGjR5bg9uEcTOmGIVOuJPwXTMA3VSHSSQGFwXF+iV57uAue+4zClWyIZSn1ahv2a2+eNhKm3dY68haqk88Z3cB+K6/+pEtR3QMGYgDZtvnZA4VK40jENVnN47vthDxilWKMKiLr0rcwNVwSBjvXR8lw/JK3+Iwv08cFJu2q5LPHQC1Uca9KXVjEOS4fd8cachcBnUyw/V3Ek6vTBcbTK61HtlsHbbfp5fa4ora35BTXk3Z4SDanIpzNRW0Zy27bi/kixVBuwpbFRswqRMxM/SqqjxeQbIrqjhmyRIKduCccG8IOH+uXg5OeJpWrCLHRfUiHRU1CahM6I1bSHUc1EtQh+1vmiKaU9vUn6RBSkykoJLSCW2QqJbOMreAbv21DE8LIHj4UTucl8qCRACpqn4yvLX7Rf0osyKTnDKJIt2ySSypAThckrrj8ZEZDf+DyQ60p9SG0bjoRP5PJfFBg/ZFMUU98UxRt0XcQj9n2YuOGMt8PpmiDumIby8bTst4e+I6liaSgv3R3b0TFXVd6K0r/AMX3I1pmyNIWIWWk4GwrfHZx/buhEpVhpdF+BM0mgUidOGnLtgNGaYy3U0ws0kf/AJoiR6NmXNfXEnFIkCqp7uUg7dh2yns+rsnq+mLSxJHrRA308oDZdboKzV7n3InqO/sqiKIH8kaWkeU7o00poZatSvqMMv8Ao85b4bdNnqVDSTXGUlhJTZPYMrrrv8ko6Owuww3VKUFBr7JF01TdLSWSIQ3YyH9hjKEakDdNM0uKw90P/wA26Jyk1m5FFswuEbrwSS4iAD1n7N/NFq1VSiRMvQ1yjdGzo8OZzeFginbwZ7dpBL/9I1zD1DwxhemfFlBp6LRqI2yTAZSlsjOcDvOtNxBJsmQnzDYX2R44vTUw1bq5IvEnw/ZjYj0r6HOdKq3mVvFOQeTWMHhVLEuDmTtyc9pKEEts/wDNC2DMj8qsDv5PsL4JatF5dxgEtsv80WxFW3iMdHn4f6kSCat3i9mNKaNXXQqZq+g+EpSlslBrQ+cYajymGoYUEovKynYzyOyzzAUk4xZhZo/Ul3EoEtv/AGRDUHowZJYaeC/o+B2KCwdsikEuz/NGnbyB1iEw1rroWK1TNMQdGXJXFDub2t4JZOFp95zCW2f+aHuGOj7lJg+Ryw9g9m13kpiUxCW2cp/yRoAqwbe+f/PC41110G1qZPVOivkRWHhv6hgNgqupO4isl2z/AMkSKXR0yaQpZUZLBbIWZz2zT3ctk/8ANGikrCd5w+C/QXKv1MgPohdHgimU8vmG2fbPRL/9IcUzot5GUVfrNOwKxSU9RWS7P80avfA7fBBgv0Hyr9TI6h0Vci6o4m6e4CYKKlPbMphLtn/kiWpeQWVFJpilIYYPYptFZbDT3Y7J/wCaNEP1wXs8cGC/QTKv1MhLolZBmv1ieX7C+c9u2yXf/kjQ8LYMwvgtjKm4bpaDJuPcCYylE6IwayJotKelBq1rX1CW+SPC74UsgbqJIxEbvoj2D26oEAonb9MGEINAicgCkl54Lb9MLwSyIDETt+mAKUKa4EAwW36oBB4YNZ7MFLvgDETIILZChQUu6HKhMghEkryha3VBrQicicRqTeESSh4QaYTixWEZRmSUJklph8XDCJDDbouAxIITIIdKCdsI7q+LVlF2hHdeM4KSUOhHT/ZgpHYN5RXLP9oKgzJKEd0Hjh0oqFvBCO8nPt0xUs7Fm0hDi/bcpw4Tfo+OMvTxQ2PgWG6HSOIwP9MMY8kK+amlC6A+eFhV88UVrXAMdCw3RII1n/DDDcSORcEzhbfmAxVU6vp4xhYaosQ6QGJxQfkWQX5wsL87Yqo1Jz4IdIv3PBZClhakXRn4YdJr6eWK63qJ80SSL/xWwZASgnp4IUE9MRovwhYX9/PphGYB4R6fLZfETUKijS6aTxXzq2+I+SHSzr0O58ZAEZ/mBWb1k6Ukfo0vzhwPk8MYb6fYi3DZZxb8uJUcSVxZcX1YVuJb9EXiM/J+3JGV1xgbUfS6nCpXqkXKYf1f25Y0qpfIpokF/Vx3pl/hT5PwxSXDJaqVRFEfFcZeSPBzy5vkx7SziwUqbOjOUmpVVUxQR5N5y6eMvtfbKKniiqI0lnegiXWFfStUiDhA/wDhBeMi5PCGvwX6BiSpM3RI26qe3OzjtN0rxWezGV4mJZ+s4fvzuIz4vEZ8H3PxQi3PyqaVgy5MZXiaqOUkVAExVcKlo8RK+O7wxnrHClSqSn5nR3jy/wBKe60jZyARcGo/uRsieGaa1FOt4mcoDvR/N2y9olZ75f0Io+OsX1J/ci1qpM0eS5XdJe7zn7oRuiuflUWSLIRa4eYYVHr+LX7brQHvTSQ/hfaPWHh4OAYreKszWCqKlNpaNzc3BlalcIkerWRH8qr9q2INSjOXixG6qSZKHwqO1SLX7IF+M4KnQWySggkb5ypwXaR0eXkD3Y3Ly5Mxk2itkqbxQTAHnWFTtHhLX4ys8P7cMaNhHD1Vbj1lusxbEA+lIj1lzHx6AG/VadoEfg44RpdBYJD1l4wB4R6AQQ/ORGzxikN/u6uCFnyVeejYdNfJN7bAQGmn90Q0fbO/yQNJlxUna+4uCj2mpJi2VNJyjeZGg0S3rcTDnu1We6V8RtaqjNX0KW9STA+H5VIg9/g+9FNGjYhXK9fDz7RYkl1lAxKzVZcNtgD5S9s7bYYvm9btIwpqpCd+pUCEy90/w+/5IZWYraJR9UNybjQ2V3niEbR++OuI0jZ2qG6WIRDhSEyG73dMI/EL8reuPxEuIi/b+nCZKhu1Oob8tFpLkdypX+HwRqRjKyk41fmkzUOlos2fIBW2qpX+bxWc3n5IUpNNPfE/f70vEoWoiPi4j84w1prJb0LPiUWV18Zftr0+7fFkZsAdEKLLSm4XBU7R1Clfal+Eo0FfYLC3MGogrqUOwB/qfYjUqe/A6TR3KvygU47lPOAEP9r34zuoEBioslbc4dGgAjy8OgfZut92LlT3AfFdLst/Sid3MGlX8P44pywcJEzUtFNVWJ4QFbxmBe4l/XIolmb+xws8A9IFeYq8N4cEVmivwZJk8M7VEm4K3F43Bf1BhQXDkVmtKZokuoqRq28N1nyQEXJruI/IPswzSlW0WYqo/XfNaPTkUFakqldurzsat+Heq+C89HLdrjRMMofFaYrOLV1FQDeq9XBLemHh8HkGK3hujI01qoZenWVVMnTkhtN0rw328ggGkB5Q898XakpIq75mqGoxPdeZXwfYuKNERRKaFhmstrkWypikIaRITtEj9rkL2o16g1Lfpjvbt5972C/FdHPdBX3Ai5bnapZauJF59d3j/txqWFazulE0V/k1dGrljSrYGWVMzWG9i/GAitCnUzS/c9hD4eG3+pEbTXG/TEFecLxViaRK4ebeBojcj5HPfgJoqnaRhqINColpOHCZb3nuIOIS4hhEkrys0ipyFyEHg84ws3DepiZBqD7Yxeooa36o8tOF7fpg1v1Q4YjfX9EGtOFrfqgW/VEZjYiev6YBAcKWBAIIMwxEbTg1kKW/VHkSKeW/TAt+mDD3wNf0QDAEIBd8Fu+iBd9EAZBrbIF31QmRnBSKAMgxXnAsgt8APVALkHjzt8cFvug18AAsj2PCOC3+CAMg8Eg2v6YKRHAANcFLvhTigWQAIlBbJ+eFiGE7fpgEE7IPHhBBeeHAMXdCJXwpCZQgCd+myEyhYuKESixVJZhNTugkelwwUoZogyoeQkoBldBt79MJkuAQm0xGVBuo3O2E+rnCxOAjyboNsCxOLmcyJhqhwiEJj7EOER0xzWLRwiZjwHbD5FdyP6YoZhDpP9UIMPkXrkf00SCL95/DRGo90OkYBySRqLzxw8TqzyItPRDhP9URyGxJZGsvOeHCdbW8ERKf6oWTCG5BihNJ1xbnhwjXogxCFkw4YMmDFCc+Pg9GZGIiGr7kZ6s6OqOFKkuZfnqt9v8Agr9A/Yt+3ElihfdUtNmOlSql1UfYPUZfY/HEG3cXrFboTBK24eX9rY8v1m6yk2jvdKgxXdEawrcJWnq4iLzn/Yivk3BqzUvuS6wPpSHiFLw+9ExUrzRvPhvuK3l9n37RiPqCQBaB6nACF4+E7P6Gr348xJ3Hfi+0otcauX9Uag3RHReVvKkFlv3Au+3FBxQ6ZsB314jZwKlp3QePyF5uPVojVKxuUmKxnxKhaZDq3SQRi+JLFXSjlqzFdwB6EldQJH4i9j8emM+7yOgimY4wq7kB6y9WJBPWDdJBI96QeIiPz+/+CM9fP3jpRZZqCVNG/dGoTcV1TPwXHd9mLliZmDqoLI9ZJy4VMOtO7rSI/wCCS5Evd4eSIkaSiwU646ARRRDdNUxPda+c/wCiF3tx1bbBVyBosyrqCbUlL0V98rzLq3K+7Z7UOEd8H5n1MVFDG4t4rwh978cWyl0FFwJPCptg2X2iF33v6/j818FWCgioSKrm68rt2g3PUfuFGrfQVoCorJOUE/3SghpstFL0pe7cQffhw3w+/Sbi/qhkzbnoDfq+lV8o38A+aLAm9ZtddNohbz+HVVAjH3eT3ziJKpOW7rrIrEgsZa10C3rqzwCQaEvdht/LtKmgAWH+uioD9yTFuAhvd6JkY67g0nafvGY6/HDGpOqbQd42pbAd4B7ona5CqqXsjwfb0eYoZvH6zourNdIgfDdz8+rju8ZccN29O6wp1lX0qfD7UWxlTQEesq/qi35wZWnqEbjK0L+a/wDbyjEs1SBqKZhb6I96ZF/7R+iD7o/ZOHyLDqQlVVwtLRutHEfFp9m4ftwnT2qy+7uMd2AGYf046CPic1oMmHlNb6esme6G/dCXhDSN3tWXe/ZFm3XxdRVFhuFxUDNW4RttSAdAD7AafbOGdBpYOhTMwLc38unQGn+17/lixNUAdVoXK5iLWnjvTL2OAPe/qQ24UbXMi3iXUlGrA7gJuG9IeHWZ6/sXWxYEQ/NWrYOTrFl3L6IR/rwzfMHJLdcX+Wv3Rj4Q5AiQpZdaWTAw0gled3guu/oxkaXma9jgTzhcBa/nB+jvvMvuh9gLvtRIYVam4R+NVwtWqZ9auL9E3ALUg+wNx+eId4ksq3bomfpFXW6Lw3mdv9GLox+RFZI7RNIASIuXl/BF6tyMjLipdqeZ+hAA1aOLgssuh8K5pPm61+41qgKvIkYHoIvta/fhrQ/3Qs8+SI+AS1boOQPa8f8AZhRPTUBppgJXob1IeLXeX9AiCNasYWUvCgmQrPB9Em7SB0SHMgrqFUS9gxiwUWom3Fud/MB28WsC4oqdDqQL0EWzi7WlcXl9KKR/0S904fUt0YIldpsA7tPCYc0W7pQym/UOoh6NELSRP5L/ALovbi6J6BRcidwmIBdGS4beA6ak2MyG/WI/ji/YVq5vWLimvTHrSWq38f7eeNkD5tiY50+YtG4uGyzTxezCiYHbwQVNULeOFBV85R0lUx5BrILA3v0wLghuQZBIELXBBL4YcJAj0jgaPohhMgu3yR7B9ECIzAKPfBrTgwhB4XMcQt+qBb9UOLfqgW/VCboYjW3yQLfphePLIfMMRvuoFkLaIGiGzExER7oFkLWQIkMRG2+BZDgQg1ofPCZj4iEEIIdwTX9MJujYiUCFbfZguj+Dg3QxE9MFIAhTR9EAu+HzFxG5BBSAIWLuhMtcMrZCMoSEi74MfrgpBDIVCJccJkemFCAPHCZexFqiDVRWCkXnhQkryhPdaeWLd1SMBNQ/PDVThlD6yEVAht1RcSPLugt8OFEr4T3QQu6o2Bzin+uHCf64ZpnDpE744hePE/bh0jww1TPUN/FDhMtUKMPkysKHSffDNOHSf64B1HiZw4TOGaf64dJlpgLR0PdDpOGYQ6T/AFQALBCw8VkIh6oWT2gV5xApW8YPA60miBjc0bnZ7av9gYh6bY4TbohqFUg+wEMcSVHrFYq1h6m7jdW+wkIh+IolsNtw64n4m7Pi85Hb/Rjwl02/eMeutV2rZQzyxIk77iJJXR5z/YSiFqiQNURv1LGX2jMv/NE03E3D5wZ3btv6UruaKvjKrAw3i2lVRoIWiXM4V0gP2Lox3PBcjXB5uUnFT/eqKNklrRS+XUIvsh7X9eMpxNUUVR+KqWZCoFhKqj+gvHQI+ezT5Q85XxJYirKz+pDh5gZXBeq/X5tfJ/RP3wiNKmopI74gtRv0iOm6/wDr/gji5Md+KPHuKW6ZNqdu7uHynxcXD4Of3Pahm1FZ56Z0zH0Wu4guIr+Ti0RLJsHNceFUlTLq6WhLzef3uSDVZdnhxqKxokTgztaoDxqq+P3P6PgGNkTMacVK/iRU7RpT1yIuldZDxWh7JxXyQ6umQM2wj496YkXvf1YslPoLkyWcukSXdK611C8f7fjh0WHFgtAUbfd1F70alYFiVO4pbxq5dI3ulrkw5b7Rv8NsRK1ONVTcpGIkeq4tOj8cX6qJdVtRSRuUMrBHwgER7Ggg3uAz9If7oXt+wAxfFOVMmZWUaIAf+jWqNvKZFx2ftyxON8PmkSf5sJa/RJcMWam0j5MAC0eAdPPDPETrdN9ywC9RX0TUvCHOr/RCNO6ZJU+Up9SQ+NKgTNA7mrf0SpDzc33zuKHCLAHRdTStSv8ASr+FJLw/t4okiYfFLNNgkAkpz+ZXw/0j9mHlJYdXRE3BkQmd/wDGq+P2YtWfiZWgxHjNJFCmt2wBbfwDZr1hb9o9XuRNNWRt2qaKAETgzuIh8f7cECg0Z5WXAuT1Nz/Sj+l8dvl83Nw8HHcm9GsutDgA7C5Is3WYzbWBV1mqPUSO/SHNb4LdX4oZ4Vb79Z1rsU6qA2+C8BI/xFFgqzCxi4DVrbq6R8mofuXfciPwqG6bunJhxmY6fsn+GK9zmNKvAcWmRM7NN+9V8XHvbP8ASxbKSAKvG7YPkUju/s/hivt0tw6WtDS3SSSiewqALk4eHduzPq4ex4/28EXJLlKYZV4l4pKupMLx1lcfm/a2FOKsCslrK+z7f/miLop9YfLa7Rb+ih11qyqDfpEDA/sGP9qN6SZcjC0RPMakCFUFH0W7Vcb0rv4JXdEf3FVYcdcNJu3NU/TAubVUfFYNt/vhbFNeVE2VaahousBIfbSIbP8ARDE1v+utysMbd6Gof4ULbP8AqoZJe4oaI2LB9ZAHjNFwsIiZgBeLX+33IvjWqGwxBR3hmIp1AjYK+VW3R9sxjFXD34tZp1ILh6u4Avcvu/BGlVAje4bJy1uJRpVElULeU96NkdC3l5HPnXiasNZ88KDWfPFT3pnrDSJ6ggb0+Q46u+xzNsuQ1cPHCg1QPHFL363jgdaWHnh98NsvA1QPHBvjROKOLxaDdfceODfDbLwL8IML0IpI1RbxwoNWW8cNvk4MXYXgeODC6DxxTRrJwb47Pxw2+oYMXIXQQoLiKenXDhROuRO6pHMt3WQgb36Yq41mFBrPniMkFycsl8ASivp1mHCdXDxw+SDZE3AiIGqI+WFBqKPjGE4j5EnAhl18CgddDxziVDIex4Rw160MG6wBQBkLCRwL4R6wH0QYVQirEbIXgkJ7yDb0IMWDIBcUAu+C36YLvYbFxcgxBCdkG3owL5+OBWdQEShM/XChHxQiXfDcgClCZ+uFYSP1wZOJiIkEFP1wYjCEyMPHBk4BShFT9cGUVCG6ji6HxYUTIj1BfCdkAiOC3e1DiHMqZw6TI4ajfeNl0Ok/eujEOPEzh4mcMUfeh4npioB4n92HiEM0YdJ/qgGHid8OghqnyQ6TstgHUWHvh0ENx9uFhHTogHHA+2UKEVqZHxaYRENMJ1JXcNSv4eGFuGwTIaLk+Jm7oQe1SsNkjuL45BL7hEf9E4vVNa7qoPAv/wCDtwAfeVii4VPr+LK5cF19UBUPY6qIxqTVrY4JbmMQ/EX9aPEWqZvuHrZmwRVK26VRozeqVJ0H5ukkaqvuXX/c+/HO+bWOlsPNWrYQFeuO1TVQQILt69V8vhbhx+54437MZ6DDDKxlbu7FX7gS/gm+qz31dwH245ry3pa2Maw8zdqgb9qlfS8P7z9PYdrh5/FX3CHiPelyDGG9Xlj8p0emr8zDGj4XPDjHqb9bfvlT3r1cj1+K38V8NaszOuOPi1uZizR/dSiXHf8AwQ+awvdiWWVeYleLHQVvzVJXdA5IbhI+c/xWfa5hiQdN2GGmKYGCqpBoSQHUqur4R8fFxRx8cmyO7kV2pFSsM0kqk/tSTD0TVAeY/CIxC4dwe8rb5TE9evJZUABBPlS8o/tZ7UWZrgpzUqgOIcULCq+APzdklqQZh7POr5v/ADxbqewBIb11hIeW47QjdFFlyYRpcSpo4VRQG8wSHw3aYg8VOmFGbijqJZULQ3Qay9mLtijEFEw0xUcujSJQ9YDw3ef2Yz+k4cf4gcKYhrwL3OOFNXSRB7P6IfvlDSN/8ajR5S8mK21ZLVIesmFgn4dX3v28cTTOgmqQ32iIaQHwxdG9BRQtOwbQ0DygMM6w8RoI9Wpu6XqjgNCRHaKQfwqpcAD7cOkaxLkxLSfKpV64qjSxJEQIlOExTO0yO27q4+Aubyhr8EQbhqjSRUeVQ0BeGV52jaCX9kQ0gJe/xHD5qq5cKJ/k4AVypW63usWDXXdpI+Mr+MhErvYGFGeXzlVx8ZV6pdcdXXDbpSS9gfF5iuP2YdFaUpbFe4qYpddUHes1d2Z+iba7lfa57ebzc9oWBFooeFFn6wrVwLhMP3NfcPvF/R+3FqpuGUWqw2I2lxmQ8ZH5os1PpFmuznjWkDGJ51+ULTaWADfZ5IlhptoiB8QQ6btQG262JBNuFpXBpjSrYGOXnyMxxoHUqSsYXXAQWFbw6h/qxG0OnAOHWJpI2i7EFbfDfyRIZtHZRXAIXCsbdWz27LQ++qMTCbUKSz3IhcNPS+4kH9mMyfisxa3GJSDcN971o0g/dbxUR81mkPuCRRPMxCh0dwatop09LendwcMBrSTbptQPiaNQ3v8AGn/5T+1Bao3+NE6fRP8A3xUgFX/i6Vyqv3Eh+1GtVx7THV8uJPYJYLN8OtTeAQrPR353aSsPUF3uQxrToG9QsH+CMPfti5KaUSMg1eEeXTGY4oeglWE79N+vT70Xy+6XiZoPesKVCorfHCxmZaEDPyaxIomqPVFlVNyYDabhIri4uAhiivn5lWqgjqL0SSV3n/YonKa6Mao34ivK77GmK4JcwniNiUVB5Q3BlaN/k8Yf142jB6W9w61NULRVI17ffjBWav8A6rk50kpuLxLxGFw/t78dGYfQNlQae2PiBqkJe3aMdu07jgXfaSA8Mex5rKDbuOqYqCcCDWQa36YXMjITj3lj2yBZDEnseXBbBYEAB4Lywcu6C8UAoPZj2CcEAdUAA9J4yg1xhzx7HhWQADrC3JBuuLQhAhcycB38ZHCg1QxhhAgyYMCTGr+eFBrJ+MYh7fpgFDbji7Sk4NZMOeFBrnn+/EBHhRO6G0WT4788GGtxV+3xwLj2aTht0Notg1sPHCnxyn44p+/WD9NBSdLQyzhsl0Gsh44U+Ngt44o/X1oHxitD+0i7BePjcPHA+Nw8cUf40OE/jQx8UG+G0xfPjQPGMAqojbFBKsn5oTKvHzGX2YZbkXaYvRVQPHBSqIeOKCVe88F/KGXjhvaVDaYvSj9HjvhHr4eMYpKmIAL9N96ESxD/AIb70WrcqVbbl4Ueo+OESdARcf34o5Ygv17770IlXgAvlovW5UTbcvnWB8cDrA+OKD+UwfwxQPym/wAPD+0xi7TmVphDhO8YbiHsw6T4pxxjSo6T1W7YeI8sM0YeIlEMA8T9UOke+GIl4IcCr5IgCQTh0n+uI9FU7YdBAOpIJ90OEzhmienjhwnfEZjjgTiHxY/BqzTu5L1S9gBuiXipY8MzRWRHUmDBX7+mMnUWxgY02a5zqQeWYGviKpLWEQ+iX+2lGsEGqM5yXZm4bvKkdxCrugHm5I05YdN4x5uwT3GR6C7b3pkedSQYjorrCTWpCzKsA3ZvHd9psWW9JV049q2xIPOqHIMZvUmf5TN2uGMKonSsH09IGfW0+E26QWg1a38fDrV4PfKN6rWGabUbjqLNs5cHxkqkCvsAN/KPJFVqTC0r0g4NFpeCMNzCzNkx07OdUXFTOy+LWDVOlUGm3Jt/kk0tID5zVP8A8/kiLa0PqrpasOg628MbN+IfJB4Eh5B83GXPGgEz4bgIvahFRgiY3mAjGFojoLOUv45oLISN1WGaHjFdURL7J64iaxiapPRswpR3j5Q/+FufzZqPvKiKp+4BRfFm4f2oRWpaPGQarIhUdhlZV5GV0/AplUhr2I1gqFQMt6Cm6MUED8o8ejxH9gDi0dXZoXG6eJJWa9Stv3onlkt0JAaIw3FJsSmpEbvFzRbsYF9J2Yq9Q6+6R6tQWyqV+g3bszSSH2R41fwe3EKjgOlXX1YBqql+9MnKWglfGQ/pS9o9PIARohN0ePiv5oaqJAA6A+5DpFk2TBv49pAiw/QgFvswBpoXaNUSi1iXDqKCpmfHG5VRDFK4i1anvODyxKItwHXZphmSpgpeHihx1i9MbLYbIxY8sh9ouvv92EVFTSTK0NPmgqLgBtNxdbBXCoEOnhv0QhaZjmYqZlT2ZgRC4eJB/wBekX9GLNWL98mzvtUev27f3Dca/uXRXc2mBnh9aqtd7vKYYP8A0XHYkYqn9wSixOFW1SrFNcoLCo3N0C6RDzaVSA/vRSi9w87K6KSiwH1N05ABucON0Alz8IhDektd/jBM7LkaVSzt/jXCoif/AFTX7xw+RS3pMW1+k3pmQ+wBF+O2HGH2FlYqT8+FUWiR+4Cpf0o6CLyU5jdrE04Vs12abTOMlxhf8aCZ8nijVKgHoys1eCMtxdYkSyxcl5l5YS87CyxXkVtFcHFScWc7q7T/AIK3+rF0p6HV6s3Cy/0R3Fd4LoouEyN7WnCw6hRSSu9syIvwRfqeBm8WC8tCAJB7ZmI/guiq07Qu15GmUNh1+j0+mjdvHZtGv/Sq2/2o6cIQC4B4YxPKFh8Y1oTMLk6f6Xg03hpjbI9TYpwyPLXzc8QWQLIPAjaYcglkCDwIAyEiCBb9UKwSAMhO36YFv0wtZHsAZDbdQbdWwvBIBshEggcMLWQSAMgsCDkEFIIBxEvPAt+qFYEACVv1R5ByGB7MA4SBHpd8C36oXABMu6PYNBYMABBIPHhHDAJl4I8g5+uCkEACMFLvha2fjhEtJa4CMxMj1QmXDChcUJl3wDZiJw3OHB+uG5wBmNzhqp+uHRw1U/XAGY3U/XDVSyHCkN1IYqyGqn6obl+2uHCn6obqfqgJES9soSn9JlCqkEn3wAQyY8N8LJ/rhOyDWauOAzj5OwOeHiNlug4iUx1ccPETtIYjEckhC+FkUoaprgUPkVQu0xAg6RSh4mlwwiicOEYC4WEIcJhCaf6ocD3QAKJhFXx5uUqO8OzUYAlcPFZFqHWUROLGAExHehcLsDELeXTojn9UbGBjb09WafiI5GsDSy9prlUPSOB1+5p/oxelgCG+E6X8V4XpLAgtJJklcPn4ocPHCKQkZGIjHMiXaiVTpyNuysxCvuGwzip1ATK7dB9mJisYjYNeO4oq/wCUzBUh4rfYjlzyxOx0rWJscxi4anaV/JEeXEQHE8o/YKp6TG44gXQb0isOM7Kr9pvi5DXQkpZfpgrxUN3oAboTdN1v0RlbEbUHu40EYeCKc8DTtZEbVHR74mwaYFNQ4jKEx/OlvCXHqh4n+btytu08cWJz5DSNpxUChgA+EYiXStglr4IeOD3qd/j5r4h3wGZFw2+aHVRchqo//OLOaHjW8+HVEO4an/wfV7sTjHfAjYHFFnYVd6ihJHcVxwBADUIL/dhwWhO8rYCJIgnfAvIVkxCkQCQhqhFQ7/KUBwrpK62GqILabeGHXiUibxr1pPckH2g4oq9LZv8ADiyLZJEiYtFQVbkJakkgPh9wCt0cnGHPF8TSO3ggxUsFd3vQ9q2LFiz5FLy48ROnkfxkzbdTXuAHZjdp/gv7US1Namk6eBYIie6L7pDBWtONJRFa8iUbn9yy38F0SzULHRHZpVSD8f8AajUi/cZGbLtGrxC8S3UZTjpKxu8s4QG2729IffKNkcJej/tRjuZG+cLLM2/yh2GHt8IffL7kVXK+6LLR/ekHhFgaFDTcmG6Ueqm6IS/RAekA/wCiGLpQR/OnBmGkOr6fEe6uP8UQKxIgoiwbn+bpWJcfEAaYuWE2HX33VuInDi3T5Lf6sZrfuxUtvG+Y6AydpfU6W6cq/KK7of6UaFd9EV/CqSKTFYG4WiCoB9yJzXHsLZcIlU8XdNnKLXfVAu+qEb4NfF5QLCUCEb49uCABW+BfCN8Gu+iABS+BfCe8gu9gAWvgkEI4F8A4tBIISsC+ABS76oLd9EJ3wL4BxTmgpd0FvgXwAHgkFu+qDQDAgpd8eQIABHnLHseFAB5Hhd0ewIAPB0QUj0wIKXfAASCH64VhIvswE5iJcUJl3wop+qESgGEz9cIqfqhY4bnE4kZjdSyG5w4OGqn64kkROGqn64dH64brQCDNSG6kOFIaqfqhxRMu+CR6pCd8ADMW4W8ELC1DwQ4TALoWTSCK8WKRum1RAuCHG48kLClDpMPJED4jFNDVwRIN25w4RCHjdK+2BlARRT54dIgcOBbhbCwpWQuA2QiIHDgfPAETtg8GAZBx8ER7x/1rETPDy4Wi9MDQLwnz/ch8Jw4ptNRXrzWqmGpkkqI+/pD8Uc3qsLSxLj9y/wDSdPpcipK2X2lieKgI6A0gGgYz/ET+qqqKXrCPhu5Ytz55YJa4ptcetiErrS8sce8lyXE6dsnMpNYppvyvXeCRezFTfNaqyIuEfZIi/GQxKYkxRR6Q3Jyq50hxkmcYVi/pT5eUtZRm4enJZL9FNuY733uH9vfjhUpWRsUPTQqyplXtLy6q9YYOP3SdvHquH+xBkcVv7byWIfZ/sRi7jpW5XKpJKBXVxFTjBVsrel9gbf203RF/3Q2W7pQTSrySBGWu6Rjb73Py+7Eex3VOSqxqW6te1mU6Wb4tvRIz1KHDFSr9c1jrUPmjI8OY0p2JAJWi4jaO5Af6FcVbIt1HJ/1gd6YkPsxS6Sp3qNjF6oxeGNiQiZ6/BDhR6G7L2uWI9vvuPg9qA+LccWnTxRdFP9pWqq7DxYg3Y2AXuxErfKX6tEBZ0dohYP24b9cvIQMBjTFKVSwDpqIBo5T8USCKQAOsxGIEXXphv4QHhgOq2CQ2AfHylDySqZli5EooG9IgSPTAUSPmPTFdHENt26OE1K4/BG/fDvA9gYzLOqGnYZyzDTll9A6okk6TeI6Ciit8dOWfpnSJCPiG+Jqn46Re3dVWSIg0GN8bYLmJzHPaSqWYacaS2oODTD5Fvq8URtPxQi6IQVRt54sjEEXSYrN7SE46cWPynJlyTuGIjaP3IdIpHps4oedVDecGk9YwoLWwovaMyqw1ebvq/BGO4gve15QzC6x7+ALvxkMbcTW8h8kZq+oKytSUcpBbuhV3Recz/qDdGW8yZVL7NuTFBE0fjYt6ZELfTbyX+H9vBGsZUoX1Dri4ekuPT4Yy9uw6u6UtCwQ0jcP3/wARRqWWpAk49EekNPv/APnjJY/i8i6+7DoLCqt7NbWOhX+jE5d9UVPAqu9YrW8IGH27YtMeug7DyM/eHu+qC3fRHsCLyg9u+qPIEFgANHt31R5AgAEe3fVHkCAfme3fVAu+qPIEAcz276oF31QSPbrIADXfVBbvogt8FgAWE9MC76oS5YNAB6XvwLvogXWc8C76IBz2CF3QL4F5wADhj2PCLTBS4IABAgQUu+AA0FLhgD3wVQtI64APYIXdAvOEVC1QABSyEVPLBuCCl3wwCJ+uEVAhY/XDdbh1QAIqcMoaqCFsOFC1cEM1NZFEM2BKrkJqaIaqfrhwRXDDVTTEisIqfrhqpDpT9cN1LIcXIalCR8UOT9cInxQBkJpkcPE+GcNUw1cYw4EdPHdfFfIQdJ/qh0MR433Q4TVsgzHJJP8AXDpMgCI9FcB49UOOsWlwFCZjkl1gAHRAF0F2vVDEVbhgDvrtcMBMJqgUON1eMRqJ6YlG7gOeAQT6rwxIU0dwmsfsQmJo26oWEgJPTp1xku/wmNliuUqkbWL1RKzTGZ4s+PjaqBSGC661mi041zqW94+GG7xJFIbLB+xHnJLbd7j0cUmDnz3zXyqzfxa9UN7SaamF+n5Xg8whxe+UYvgvIZvTcwWVPzBROTRQrCWIbUhW5R9nlu5Sj6kVhgi9Et053CnIQ8sY3j7L748TIH9B6zquCoMQuMfaSC37Qe/FUGVn+H2nYaZb9NuZThLP7BGB8AZrrYYXwkarY6Yiu13D8UBIT5uAuGwxjG8QsmvxunOj4dXQaqiBABKmrf70dgZx5UvMYkxOoYk3b+iiaTN3uLi3Rl8kqBWafZ8cZl/sAZgtxE2eLcICJjpITVE/eGyPQpdxTpkeWl6bcwPjRcjHsB0yvoYzp6GH1D6woZ2bs7eEbtUdm5Z4hWr1LRWcHc4S/Tkesg4dXmv0mPKcZxl9kfjLCT59iEFabUqo7SNuC9pikgPPb4/ajW8mcr69hpjXvyheU9yo7dAuh1RUyAbw9Lxjo5Iw9QaCVVx7jo9Njurf8XtNYoom4aitzQjVkltVgDdFkoNBNBimFmqC1qmm3RUNW4h8scFrPFjrxXPPIz903O3UeqGo+iHRYPgiafNTVU06R9qGLhqaXJAts5pkuvuIlwqYiR32380V2oPN6sSIH7fFpiWrCqwIqX8nhjNcWYlRwrSVn6p+kPV6ThSDxRalnnyYze1Y9pdERZhaBObYkmPUFVOrA/SJQOXmGzj/ABjHLGYNDxbVMM0rFeIa0uyZ1qqAyakqRWIJaiNUgS/CMZxiBjTsGPkRwtjx2usqO012xGnxfZKOknRKPTVjmS9ewfRT6ADSWDjQS13suDiJfYSbAXXKc8JIg5rzL+tHDrfNPNahsE2U8Tv5NDO+1RS6SsuLYRcZD5dsabQ+ktilh1FGr0xowaO0wLr9iq48HKN46vf0xnl6PJDyoprturxS8asdPsVXjchcq8P6XTaY+cS8Pvf04vWH8QGHhSvsvHxRmeB8b03EdNRWZOV3N+veF6L2+AR/B9uLsxZXLJnpVTPTwax5gPRGWJnRi+5jSvcatT3SNURv5g1+1EkmgBj5opNDVWbrCfKCvNxCEXRsuCtthx2YGzXkebnXB+I6bsDtK23XELWKMik3U0XaPB5bYtTUAVTHlhjiRIEmZHwjZwxbKqYhE1czH3VBBIVFrBiwZd4eWP0w3GjT9Aj4lec/d/HFLqmLze1YabTURdWcY8sa9l7iipMkWrN+i23YfoxS4vejn20kDSm+ezudrI0zB9IOk0NNsvqWVPfq+2f9i2Jy2yCoqoroprNzuTMPswpHp4scOJ5SXv5hIEHgkWFR4MC36Y9jy76IAUAhBrfqhMjgpOEYAFY9LvhEXAHzwa+AA1v0x7HgnHsA4Qu6PYNBC7oAPY8Huj2BAASAPHB4JAAa/wAkFgQL4BMgQLjgt31R5AOe3fVHkFjy+AA8ecseQQ/XAAL4BFHnNHhBAAC74S5oUgnNogAKfrhMoUP1wiXdDAJlwlDdT9cLFCKn64AG6n64arABw4Uhup7cADdTghqocOFOGUNT9cOJkIqHDcjhZTXDdQ4BGYTI4RNXVBloRvgAhWOJWxqCBmMWZmqiuImkcYnhmh1trabreK38xRrFBSBJEd7xe3GZZRtssApAUKC11QmmqiHH9mHjdUDLyw+Sk4gTShwmJ+7Cg7keABgvX0PGMGSjMrDhNCHQjZyQ1br+8MPr7x0xJInvbOKFetBCBCcGFqZwAKdfRu44lqaYKplZq1xCiwuLWETVPS3TcvajFd/hGix/HHxL2DEXUlQJPj1Q6WvMbB4oiXDVyqoVoFHnpXZuKnpIlK7WGBq3dXckJRUXn5QslPQWrj/G2xoDiluTLWsN0Rbym8WsYzbZ1IpF7TL61V624R6svR1SHwkIKxS3TevOiIG9KSbWcwpD/QGNqWYABatUJp05tdeYRYjadxq3VXtUxum4IrD9TfVZyuQ+Ej0Ro2G8MosERRBEdHkizItWwaz1Q8TNECEBCLd1flMckjS9wVmy6vrs0w3qyAGny6uOJgR038vliFqzj+CCGiZFbJijad+0qNQYI6rAH7EQazADLSFpRYnC4GoQcxxHqEiKl5BGzJHXiVtG69xSa1S0VRILIy/MDKdnmC8YszxUrSFmRb1JMRH0+njEvJ4Y3h4wBXWP3YrtUwoi8EkVwIhvuG3jE/EMLlliRGmvqY/jvLLEOIsAFgBCpNVSSJJ1TlN1uFUFR59GgxK87zDxRz5U8os0GMyCp4IlWBS/TslRXG/2bhMY7DeNaxRhseoi8Y33iVl1vtWawLzDBUWVHqKY2vFWwhw7wQXS9m4LTixb1ouMgS9GilXKM4mUwBjiqKt2LrB1SpiBkBruHOn0XlvLXGj42wlVcX01rR6NhJs2atEgagqqJkYmAfc4vNHTjPAzBIhNl+Th+C4Vx/pFE03wzUgEQSeUhJP/AADU/wCtFkl8z8VKYumQ2/JuRxVhnBONsBPhUJkRJ3aSK4i9kgustjqXLvGB1FmnvT9IAheNo3jF+LBvXbev7hX3IWRyqpV2+boigt4hjA0G6+eR0Gu1SLaxJClv+sCMW6mqmXJFZY4eWYaCAisiyMQNK3RbDZNF3HMxV+0tVNK/hO4ohc0H/U8IuDSu3zg90Be3D6mq8OvVFXzkq7Nkzo7N+8SQTVVNX0hW3cIhBPPjAzD28Gdyq0Mzw3SGzBYn64adFxKabYlmuZdKF8LNmZbs9ILlpSI/JEHixI3uDak8QMhTSSutEuL2oouD6M+xRiVrR0Q9GFpcGr2Y8NeXc9tMscHzH03p3SYL20kublu07cyveuXmH1HLgztNXT9iLhEfhuhtsOUNjR0P+Dpai8R85RKx9Us42it1Vz4lfyLLdMydokfrgQoQQWyNhjES74Nb9UK2hHlkADVYIYrAcSx+uAQBbqhcyMSHTE7ocJ3w+3QfwYwN0HghiRuPfCl8AkoLbqgEYNfAvgEEFsgAMRwLtUex5ZAOG0WwnBiAILAIwXi4I8g/PBIAPC74N7UeR7d9UA55HlgcEH5oLAASyAXdALuga/pgIyCW+SPC74MfrhMoCT2CF3R7BIBgpd8JlxQsoEIl3QwoipwQ3Uh0pwzhuoEADNQ9XBDdbvh0QQ3UCAhhmcNS4oeKBDU4cqGqhw3UMPHDg+IobqeWAUbqfrhKffCql90I2S9UDAoYWDNqnqAfeiJqD9FLQ3tugyyrlUrFdfswZrRt+oO9RC32YyMXqxHt3lSVWGw9MXCjpLCIm4Mvehuzo1Na3cMSybhs3T0HC4lu6LOFVhb+i4ogVOub4d7EsNSRJSwzGHyJti47LoFBmGbFwsCggWsYsDdxaMR6aGovPEgilpGGFFt6ELJqhdCagWDwRGrP9wprD7MGQ5ZG5olyQ+L5BOKyzrLY4nG64LtU1g4TvjLdt7o0WK+9HApQVY90mVkJrOLbYj3T+wdZiMcNmVD0aKzCLxcxuMDiJdL6SugPn9yl/FEG+f2iR38EZGlOnFAB46DUcV2oVnqt334RqlZsErD1eGKLiCsragv1RjknOhFbFkdY0Bqnxjoh9huqVt+6F6SO6blqAi5oo+BaWwqOIm7muLb1ule4NO/is5Y1pPMHBLqoDSmp09B5ytElQFUg8o88ZN/nizF8tuq/hLkXBFvvaeJuNJRB1JJsknzXQ3Uxq2PRxDyRX65ij0w2e9HSpdxHNjtpaORr5v6a8btERL50De4FT0+KHTqsgY8BXRGumC1ZEQD3o0x3KopZJAztyHDGpM1dBrCRe1EwLUDHTq5optYwos1ZqOWBkKzcL+O4Sh5gXFfxsjuVz9IGg4r9sbLFihrPBclLMpSAVHguGIWoZd0pdTfA2VQL+FQ0/t9iLkzHTx8cPt1qssGL1lKuadpmqOX26L0FVL3hH8USzfCCze388ut8sXTqSJFoD7kJqMDAdC1kNjmDTN8xBo000P01xBEs1Oy0DCE1EnKRCCoF7UAe+FTNGKGwdSU3SKo8AwBaglo5YatVTDw6IktBj5TjTlmYmXaGrc7VBDVHNfSqqnxpm1SaO3O74kpaQGldwKqlvfwWx043BEHF652opXqql4QDUccUo1J5mbmdWMTpASo1N+q4S49KV/oh9wLY5fVHwhWJPmPWeEYEe7ku37Y1/mb+6muCSyWW9QNX5ZwkCCQ+K8hjTOjTlp1dQsSPEdLfgu5lf7EQNJwktXnlJwqyC7dH1hXynyXe7dHT1DozDD1Lb0dgFqLcLbrOI/FGfo/Svbb72mXtj/3Gbr3XvYrBrOLukbL/ACjy36YFv0wYe+DXx9DPlueoUQg26+iDCcGu+iAbITJKEyhYjhO8IQkRUPwQxcKndEgVhckJk1A+O2AYZt3B3Q8HVzwUWqIl3wtbZAALIL7kHg0OKN4EKkEJl3wCBbfpj2PbfqjyAD236oKQeSFIJAOEsgpWXeaFCMxGG6l5ENgQAKcfigWQZMPJBuaABOyCkAQrHg8UACZJeSC7uHMJcBQAJkPghMg0w7hIu+ABvo+iCkELEWnRDcj1ccAwU/XCZd0KH64JDCiBd8In64WU/XCJwANzhqp+uHRw1U/XAA1KGa0PluaI9ZXVAIw3LvhE/XDgtUIqDxQ4g1UAIShcvYhEu+ABqt1NK498P24TKqBpAVi1w6UoyKt3ouPmgDh9skN5BqjIOuKhU3t9oAF0KdSWV5y9mGpNwZLCCVsWKlheI6IcGViL+I3iqgmB2jEk1pz9IuOJ5u3DnCJJu3R5IQYhW++C3e3RMNfk+AoU6qF2mHSLc4CQC134xH1DDhqjp4osTcASthYjR8sAFF/JlYOALSiepbc2FJRbEeoCO77cTRKtgHWA3RD1RxePovsxhvuER0On/ijN06stvPTEHUqpYJcRa4UcL3XXmWiK7VH9pFcceVnlPZ2sQo4qIGNl9ujXFffP7yLitOEXFUBwRI6h1W+eId463SnpT9i6MbS5nXigxGNYf8l8VUvz15YJxLVB0id1p3FDOipIgsSyoCUMq5F8rbSlgZ4ZPqP5qdq1kZXjrKOpV2qdZeUoV/8ACb8hKN4pbxHdiHLD5wTMhFbQRQ8lhHIyvQx2XVJrNuJhbVxjbCTNNKqOV60i303Kfuofe/S+0WsvFCjjH7Z0mLnrI+9pIfav4I1CvNWbhMtA3eWKO8wRRKo6LrTZLx6gih7ZsuJ01u4p/eMpQ3WcNEZOCBJyu+UA/k2iW9+9pCI8c/cTdaEG2E0wRPQG/qwCRf8AVWRdnGXNEbqECTMUh5PRRFvsr6OqQmbYVfdi2llKyje12S96lmpuYxuqGTx+CrMTD0qS5cMQuC1TIieCBDvVTVAeHRfohOl5b0dusP5npSO8BIzIB92LUnTgaiICFghBBaSxcpDmz3cDtjAaFRXoKtU7+LzRPJqmkN48UU3DqpgI+GLMK/CY8MaVcxsg+6wZiOu6FhcAfiuiFWebrgD3oUbv74vinxKpICwIkBj5T5YK4pyNt6URaL2wtBxKNXt2g46SSKxzZ4GTtGe6tIuKHSOu0OaAtYetLTfDhm3vWssG4+EoVF5meVuBH4oMGuHXCJLbontjUCHjsPjP7EZjWKNR8JYiEKJQUusO0gVtSStC/wA0aFjpv110zRDU3aF6UR8Z6onKHgpniirJ1J0FogWv2A5YzTwNdM0cZvsbpbGDck7W/uhKZQ4UWp1PUxDVA/PKhw+UOco0QYKNiQpopBaIBaIjywBVj0VnbLaRLGp46+u2vZ2mYNb9MC0/ngu98d0KCQWxrMh5acHtOAJBBr4BBMgOE7DhwXdBSstgHG/tQYuGAp7cNXTiwbA0wALEqA88IqOgAeOKzVK9uOHiiqvsWrASmu2KmkxLFU0gX4XQ6TdAQ8cY+3xkYqX74iieY4yRVtvWhlfIRlNE3oQUnABFTTxGifOJw4GrmryRZmQWLrQwYXAXccQaboyhQVT8EGYEwTgAhEngXRGqEsQ6OKI1ZJ+RaIVWGLIm4BW2+Fh7or7MHIfK3RICuYw2YpKdnjgt+qI/fnC3WDt1w+QDuBDTfwbfhEAOYIXdCe9gcUABoB+uCQIAPC4bIbqBYUOChMg1QwDfdcXFCZQ8UshqtxQAN1OGcInCxcMN1P1wAN1u6GqkOlP1w1UgAbrxHuBO7QESBQzWOHE5jXgHWEIqHDhTuhqoVkAgmReeEbgn2wYjgkrIALGKRwt1e/QcQbjEKKQ33jbCKOK0VSvvGM2AZE98Usz12aoeN2AIcERLevAY6TEoeJ1QD0Q2AZk0IWQoLjq/OEQalXsHjtiNeVsEhL0xFC4sW5IWz40REtZw8Tqza3jjEatiZ+koW64fbhinjWtpFfpihmwLVXM3p5W0UkyWviuuMZABWX6ozFSuV6op6DtLkG+BT8P154V7xaxTyxQ07t2liopon5Wm4Lc83tRMIujcU8ltJf8Akio0fC7/AHnp+KyLUxpazVMkeUxsiiVWdGNUEixSqxBvDtuu54rdSK+7WReCJ6qK2iQcwHEGSoW6uSPJznuLd+ORX3R2p32ag+9EG8MzLjiyLenIT1WxBvgs3gBaNkZcDpJKV106NBRMwArg1cEVt9XEaWN9+6sLwW2xKV5VZJG/i8eiMldUbE+Y1YKlUkyY0VI7HTtLSqr/AIJLy+aHTm2KluOdMnNGTzkwqwT3Lyts0FA5ScCJ/YhYc88JPPQta2g5IOVD0v4It2XeUGCaJTRZoYbp6aloXLk1Al1Tv4yI9d3vxdFMtMEmSzn4taiod95CFvHHSWD7WMKz2sT+9VjE6hnDRAdbknhJXhfqbqiI6uHWMKM82sN75NF1UhT3oAQ7z0VwGGghv4xMC0eKNUrGXOElxURVDSY7oh3p+1FdrGW+GH7RanumyblN2g3akS43Fum926SDwCNxadWgoFg/WN0k9i68VYr62NKa/b75JymQ38Q6uOFG9ZBW0N8MRdU6PeEF6YnT6D1unuElScC+QXJI9VtyRDzcI28NurnIjjPVsr818P3LYexahUBSK0UKgPEYeEg5Ci2OKde0xzpaS9shtCLpHjM7YW60AD4r/FGHqY/xthlayuYSfKoh/wAJaJCQX+zcRxNYdzYoOJXXVqc8uW5hsISS904JWlVeRhS2pnwNuw+/BK4Du180TCj0LrErTvil0lc9J6bTGJhR7aneNvmjmHQRMiWcPNQmJwZOqBbffcXmivrPwXTvvtGCouLOSHVsjRtcC3NX+9iQZveS/VFRavDus8cTDNUDUHzxriZjmTxYluYr6hvP3YnKfuW6azxW7dtEjcHbxWAF0VdifpBsiSxNiv8AJDC/X0liSdOFwboEPGPMcdW39MmPH9dvl6ZbSXLfKpQ6Hi1arKKOXBiRO1TcEPnM7vux0FgOnPEKP1l6iSHWNaSRcVkcu0XMtagvlMTtXiSpb3fq7xqkRefVbHQVBzhZvGrVapIla4s9OMXdLtmWrOzZHhpfymdN6hRYpI2i/mNC6vBSawjTa9TaujvmDwVR8N+uE3zpYBvjsnWt7u3vF3IGyUcdVGBuNUQ41RzdDxu9WOA0Yj4W5wbdwZFW+2FiPyQBjkNVEtMN1AMC4IkOKDKJBbAGBDqKmA8ERbw97yRYlGoHwgEI/FYFx2wBgUGoU1ZW4ARiFWwkautUCKNY+K0buCC/FAfwYwEGKuMJGJFYiQwiOHHKRc0bMtRgMeCI11QUfBBihGbGetac5St1kUTTVJyI6zicGhgJaIcDS/JAOMWt9mqHwkHjhNw1NJMrIpuIKu8YCRpBqhchtovgqo28cAVUfHGc4fxHVaitrDyxeGrV4qmJnDKxGBKCaNsGEEThqm1PzQ6TQWHii4rYUFqEFUbn44dClBhCAkj7T4OKDbo7YdEGrRBRsgAbikfghYQ0woNkFI/JARkAvAEEhJZUwGI9aomloshCSU5YTUMAiNGqX+OFN+asTmTgOlFQPnhuRhBSA4RUvh8xcQxGBQ1KARnz3Q3WPTzQZhiGUMIaqQxdVYECs3N0GTeg64NMNlQMRRSGanfDgr4KoEQSMVL7YaqX/sMPFP1RGunBgVg2wCKwUkjgtv0wUVb9cFvOfbqgAytvWzf6zWKJ6lmFwhfdFfLDzlg4IEgIhiUZtX5kIJcXmiFbAoZcy7U0LuG4YsDVAzHVFVo5PEh122hxRbKa4AxEzP3YNxA2HFFqcao2QEaIFpXndEoThHd8HvQUlwuK0IqaUviix7iFdYURccQCUJjgptvBMkQtixIuPHCxOtOo4THMbPAY0vC9Nb8QauWLIzprO0dFkRqK4abDiQauuK+KcMDSrZkkmg2bloCCuHCKQ2WDdES8q4JFuRMfeiHqFSWVRIEFtXliwrcj8TNwF1vkrdyr904qrpWwSsO4osijg1USReGRCfMPLFNrCqzNwSJhbfrDzR5Pq9nsPup2np+ldRV1227hMlT499wcviiBqDoN5f4+OCvH56jSPTZfFXfOjVW0ncUcPI9QkuQ3qVNc1xwLBJa1PhIo0bB+FGFJZpgkikOnwRWcPpBdvi8UW5OrdVRi+LhyKpJWbiSzhJFr8kdsMX1URAda2oPFEfUqzeJaLogepP6usQWEYn92NO79hm22fuBUMYMElC3rwRID8XDEejjemvFBRB4ldy6oeOsEUorjesBc2F+l1fdgtSoOFRZ7kqUztAOHdDp96FzY6sUEeAoNUWV0b4lb+WGthkPVitSENA7sbYhxYNmrdY6asqgIcCV9wQixqy3WNyZ8GjTGyCfDuMNzBj6Dx1h8HjUkTC9QyD0nEfn1c8UWrZVIqvEaqgHU6g3VuSXE/wAXjujTkXV6esLfMUFWVA09HJxW88aZZFdDnx5xPko3oLd51NPfo7pS2xUb+GJhZme7v5vFbCNHeo3EBcUThKoqoiYGNscVVOuk+JXSC3n0w3bqndx3CcPHitxF4YaikARbRflNm7x5DxuXD+KJ6mq8mqK2iZ8HLE4xMwUG+7d+WNMSnOvHLhSQ9MJlwxmefmNACvN8MBd1ejtblbT/AOEK6j+wG6jQnleYYQobzE9WC5vT0r93fbvT5Eh8xnHItSrdSrNSdP6ysKr56qbhwp4jM9cbp5dmLH7j43+UDqKvCtinzd37pYqHiVFdQgStt3+jeAUd4VDD7bEOEW7Os6VrQVScoJAJpK2cQx878t2Tmt4up9BBFQCevQQDTw69Z/Yj6YMwR6iLYNSdlkdzwwjPEzMeI6NYQus0Ui8WxMzZ4Dr1OFRal4hbLkGpIl0jEi9qLVTXGKmqP/pSm9ZT59wrdCLolqQ4LdLFbdzRMUmrtnA2K6S8Qx6FraLtNkPheG1bespGjb9ViSpK9Kq4l1fSsHyqCoWkPuxKDTkQiNfUZs8HfHpWD5JyhpVS97nhqzq9SYPBpVbMVRV0tXohaCvkLzRjntmi5HorXqUtuyxXv/V8v+b6f0LBugSHQcIrOgS4jhNRXSXFELUEnKt1t0Ysj0nqSxVJHxjCib8DijrMqrvtDkrYnKOk8St3p3QmRKFkEwIdMIqK2ckLJq8hwFLCi0XMjyf2wE6oHPCLxINVsRJJHdFXMcsgvwKCmu2V4oh0W61vHDpNutdrgyYjiOC3PIEFFID9cDqp8cOEULB1Q+QYjVRqifhiNeYaYPeMBKJhYbC0QnfDEEKzwpTWCl6QAPuRNCkADptgEUAPVBkRgCxPwDAL2IPHlkOJgJ3fVHkH3IeCC2gEBIUjhms41Q8Lyw3UQPkOAAIq3DChFDcgNuOuItaogChArpsgBlJhZrvR44j1KRvS4IUavAVHQtD6+0fL4oAIcqSAFeEPG7WyHVl3mgqgWDAAUhAYRJICugpEdxQ3WcGA6IlBQKN/Zhus38kR7qs7ouAob/HoQxGQH1J3pXiAwVFmCQjfZAKrgQjywiT8DLScTipIsoIccN1LIG/vHjhFQ4kTIKpYQlZES4a3cC1sSSmiG6nFqgHI8gsGDAGmHRWGN98I2S9UPiIoCoyKpXmA/Ygo0lsPJb7Iwsi902XwZYzMR16QihxFxGqzNmAlxD7MR6j8GbjUCoj4okk+uGpZpJPl0Qp8SG8Ebg1HFbR5KWxy4jqkv+uo2EfsRKCZ8gQWn0ZZqI6OCA4Awuv0wi8S3vDWrHdbaMNyBYRHerFBkX6NthXQi4eGqp6JG4fag3cQ2sgb1EREL1bvLCzUrOFYtfmhmLhzvNTMYfNVbSsVbCV8LlmGOIm4pxrrDvTV96Jyn0hHq4gYafFDhZw2YU8XLqy0A0CRcUUt5i9zVCcboxbNW9nluO3xc8VT3MVv3HjfEni6Dw+m3XlJ9v8A5FkdMqIkPpXI2+WI2pIYJftVKbVwIU1eAruHzD4IyOuZgm1dE29KlYN5+YIptSzB60oKO+3AuL7CI9P3NccW463E64VU+d/+s+vXUqyxMqr+qaBizKzEjBj8d4UMcS0nmJjqdIfxqAfjSu9gIzH4xRMSvO7dHYdpXW/1Ch1Scy69QXTdzSX6okFhFbp4OUvci5FmNljmCoSOP8KpIPtCQ1JC5JUj/jUtf2ro8+/sztlHxPrnhz8oS3S7F97tv5f7/vUrdLqiIJ8Y/bthwVUW3ifprvHdy+1EhUMmWzpv8ZZd45QconwNqkA/YFdL+kEVVxTsQ4XWTbYlpSrHXoV0kkr7KoXAcVMfRYeqUk5U7SwfGwfolhVHmtiWo+IGwXI2abD4Yq6yrZdO8AtHlthu3dAgtuUgES5bvBAsmjHUSdZVLg+rKNw7pG5MCutviuunoETg79Icvt/Zvhm4dLK61eI9R+aIdYFlbtZaIdcnOpFcoqjharNklhAbrf4K2GouEXCxWIr7u/8ASHbo+9ZEesHV1L1z0+GDCZuC9FpEPvRuwwXkVzyK/aWpq8Dd2OLEvMUKKOkbbEjEk/wxApgtbx6T47eaHjUTAeeGV/lOcw+TfmkoOi4okk396ZI2ceiK+W+uv/DDxH0toFdFexkX76D4nR8BmWvxHBusWJ3lxeGG4peGHzNgZlqjTHaEtfIOGILK267iP7sWaktQSuNwsIiGo1C0iIeOIdw4oOGmo1Ktv0maPLdqIvZDjOM1x9mg/riJMKQBM6WB32iWpfzq2fhjS21arlIeI8R+LLbpyY0rk32jfOLME8a1BvRKSf8A6DZKnuLf07jhNUvL4PJrjM1lTcLKIgYw6fKmBewWi0tEN07HSyZhyeEPBHKkkaaXVj4hdXkvUJ2uZu5jcuiXg/42x4VeVbJEjR2+9+Vu9KekPuR2k3+WFED5Iyno94DPBuBU1qk26tVqn+fuBsttv4B9wI0xq49J6U7SPgKPp/SrT2O2WM9V0uDagXLuYY1huZkV4RXySNqtekdsXSrNzK1YOeKy8Q57LY3SHXi4Fiw/VzesSZqncsGtLzQZNw2qiZMHoX38vOJ+MfAUVli4NqtekZ3BE1UANURrbXSX6cR5fPFatmE8SuuLdpLUU34CVNqlqqiXyTkeBcP6BRJdVC3giLodXB0Qgr8oGmJpTQUcy7g2myU3dNbCPbZshqTBE+SFE24JcEOB1wYhCMh01YalfdCKgHD7dXwOr6YYrIdQPHDckollGt8AWEGIZDFHRD5OwB1wUmtnBDdQFgLRFXMs4j68OWG5K2FCzUDMdcLEyi1eQrNiMVA3vBpKALU4kBahdCnVw+iDETMjeq+aDdV+qJLdBBiAIbAMyK6qcDq/sRJ2h88J88GIZEeTeEybnEsQBbCfoTLjiSSL3R+CASUSClgc8NyVRDkgAjXCBmOiK/UKc5XUs3No+KLl6EtcFIUS8sIMrYlVpbBZLRufeiScAsCY8UTF4cGn3oRW3NvJASRbXi4ChwRw40cgQBSM+SDICLdaS0BbEeoBmPNFiWZ38YQ1+LgAuCHArLijb0uaGamHrCKLgo1BLgCI90dhWcIw4hXfiizkKE+oWcARNda069UNXDhGEGwIskrOIIRuC7RDxYgPghqSR8gRCsGAioF0NVAO7XCyxnz6YZuHVg3yOGzFEVjthsD4Jj3DDZ0/u57Yi1KkmBzGXq8sG6MsRbk2Vvsw8TYBbBRP7MOhO+GKMQqLBG7jKJJukCVtsM0wtIQsh4jfp8MINiPBVu0FCKzUDG+FEwuhwmlpgJIUmRktrAbfCMD4h3pa7/LFkRYI3X33w6FIEh4BhGUlZCBb0P0egIUWZNqcnvlw92JCoVQGSJGqdunQMZ/iStrVQSRBbT9yMF5crap+seE8YeME6NF7NA3vm/l/aOsQYtoKW8MnhFeFiSQ7q1I7IzmvVE6yoozE+uKciQ6VUgtuMtGg/chZ9hxmqW+qTkbeMBI7bYqeIlQpbVQBWJVuenUOiPMXN5PL+KvH9U+J1mfqE+/NyZiq1Rqi4FRZuikumH6RIjFcdfh8Ps/Zio1CjGNrxgHXE/0qSZ+lK/xftfFydYqQfuEUaoCrxEDASV4nlgcIJKnwDZptK4PZit1JAyJRyG4qG6A1VerCSRs0vGr7XvB5o5Uqqy5LyPRWtGQprx+s1UELFVxRKwiI+E/Z5whiNceJaBcjxGIrphov9yLBUgt3aLyx8QDdvEx9KIePdD9nmitvGTZ0TjqXCHAnvfkrPF5o57KdyDF+4lKTmHW8PKCbV4uKiRboi4is4rYujXP2quGpM8QAk8RMeKzdHZ5uQ4xd0gsJCzSRVHnuTLQMQ6yrlWRAJ7ydukR1D7sSqt9x6Lp91dWLZ2smP9/Q3pnjzCq6ImTkqYXLpuSL2hDgKJJrXKbVEx6rUmy5X/oFbo5uSdPrhNNye9tC0rbbT/a6E1n5CoQEjctwkoOkhONsVWpxfkeus/Fd5E3vVy/dOqW5BbrO4uPxHAUS5/tRzA2zMxjRy/MMSO92Grqzu1yH/W3F9mJxv0isUMCIH9DpFQECt0kq25reQiCOxAkbHprTxTHL3cTdakzM0eC4g1jcUN6e1c7wTsG7wxkaPSiZgmPXMDOf/kVQSHm8aUJuOlYzbp/meA3JFx+kqiVvi5Eo2+zrJ8x1F8QRYm/JtQ8ELdXARG845iqXSmxeqJfFOFaMz5bnK67nlu5LRio1vPbN2pCogWMlGI6vR01qkgP2gG/70XrbxIZJeuKx2WQIgJOSsSR51VNIxX6tm1ljh64KjjOlCoHEkgrvy+yldHFNUd1OuES9ZrtQqRTu/dro1S02+LTBmzdBJQUrRELrCt06RU/qlEtIidpzJ+u1+Q6wX6SGCUZpyw/R6vVZq6BIkgbJe9dq+7DNxnriR+moDIGdMG0wDqwb9VL3z93hCOe2puVZ2at5bcIj4v8AzJ/ei3UOwnF6R3CfCV3iH+oX3I5k97L8nE8n1Prd9Kv4mP7pohVd5WVCeOllVVrPSqrlqI/aOE+sBuybKmW+SHx3XxBpuN0PyxW8qo8p8Wr9uSHDcL07+ErASVG0L/OH9KOZk8h4d0rI+bignvVhRV3vjuELrfN5xjaujflEeMsRDW6ozIaHTFQMt6kG6dOw4EhLwh4jhnlLkVWMfOG79Xe0+gty9K5IDuV8YICf4uCOzMP0OlYZobOiUZmLZm0HdN0PCHOBFHsOh9EbJbm5X906vTen1nruS9pMaN2LYOHi9nyQiLpEvQq6IMRgkI2xFuLyIvFyx7ZuB65ELQmkCrWy+4fFEK+ZAkXBDihv90W5ViYeNQVG+zjh+9RsSk7r0kSlLddVcWEAkmrxj4ggr5rulNEN0/HGNuDmleaBnjU6W+sS+TPWkXiCLRTaiDpjeXyiPFEOSXxlTSR4nDfUl/TCBRTASsV4VdJw0uMqFC1aFtVLANRREocIugVikt1TdPFGYrWumhGkqPsRMN27xLiujjdjYnRs7uK8j3I2LNeFvHBdBxDia3mhwmqYjrgyNRJx6IWxHi6s8ULJujhshRwSV8J9VR8EG6wFsF34XRIwomO64IUv/wAHBR1waAAkCDwSAAR6XfAHvgxe7AKFt+qEy7oWgpBABGvnRpCURI1Qz0WFE08agrES4ZBEMQon1xY+SDOFTEdemDIoABaThN4yNfzRXzL+IZuqavOMPN0Z8cI02mmkOsIktx5IZSCJWvAtMJqAsQ6okFkju0wmogdsIy5EK2IiiB28cOk1QHQZ6ob7o+SE90tdrgXiDNkSF4eOEShvcY8d0LcY6YuEyCrBcJREumQEWuJYuHzQzWAy12QEkOowiLeIAFx2XROLAduiIl51k7tGmEYsUY08d6WsLRiQUao26oh/TNU/SrDxQo3q+9UIBAiEOaBRWURqDBHkOIN5TTPxRYFL1S4LRgCkjd4ihmDMoLqhvz5/uwgGGH8h2Xl9iNDcIohrABhKaic57ZJDKUVbZYshHKK2lquh03PTpOG6iF46YWbpGA80XGckE7+OHSI6bIapjbdbww6R5YAHiMOBC/hhuOgYcInAAsnvh4ThR89bM2ZOXR2+HzQVRw2bo75wFogN8UmsVZzVHBHZaNmkfCEYry6W3U8Z4u8Up4fttF/Ebt/8hvWqsbxRQy1DECs6Nwp1ZI7tF+ngGFnDxggRAqtd5R1QxUrbMFBRFG1Pl8RR4y6ut58mY/PU01xdytcTcmYMoqiBECQCRWay4or9USMm5LJG8tv/AEdlpfbiwOKpSqWje4NJIT1FccVmpY8w2aInviITKy5MueM27j3MWWqys3BTL8XYaeAss/pZoXa70rN0A+xFHJ0568iBAqSyRaSFW22NkrVRoNSTsSckh5lVQtv9oIzPFFEWa/n6FpI3XmSer3ozzQ5e8iPYdPuMlxlIOoOkXTtZZ0aTZ0ViXWUA3QiA8xpAP3ht96IGrD1hwTZJEkhP5J6IfL2Hy+OJpTqCrffAtqisqVnqDpYA3aouAPSreQ/Z/pRnyy7jv2y/aBwNRdL7lUEnhHruE7bvdDUIxEOmCxlvhWHfEGrTaRKnpst8Vsa3lVlDW836hU0cEdWYqNEm5OF6o8/NxvO3SQelLh4bCKNSwj0NVmTJ5Vc18ZgmQODBu2ojUHyqoafS71W2y7VpsvHijZB0u5n5Rqdyy6feXVcoY+Jxo8RfpqrqqBcIkeobdVvFETJaakyKciu5ht978MdgVzos0T8tKLR8HY4qTinvnTcKl1lukLhm03Ra0rLklR08Om0jDjhPGXQiboAqrhLEqtgCFxVRraXtb1L+pHTj6Vc49p2qdKvYmxaM4zdKzlM0kjEhAT/DEesjcqcxncRatP8AGDGw406OOYmFE1Fn+G3LtrrLrNP/AD5Di5iDWBDbxEEZg4paySxIqgO8P9HwkVxRZRGi41LtNlsXpixCAkOkLx0EP4oLJAzmAJJCV1g6fZKH827kREzRUt0n7l0JgkqIpnurrCSu+0UXUkLqORyaJqFqu1aLRH/B2wsi3nMxPlMRn5tQkMLopLTURSs1XJCMHbIqpkkIpFrknMfdKHaQdpRFJOawiEg1EIbLvMNsSSTU1wkJlrPh+m4dP3k48bsHYbtElkUy1hbdquErosuGstsXYscJtsOYbq9TUL0X5o1I7S+UEhLhhNHlbGMzSSKRTZVRBXfCBkod1tvLdaoH9KLNTUlRl1fd7BusuJK3mK33SEiH2hGNXwl0Rsz6yiitV29Pw6iae4PrLgVVxE+XdAPEJeIo3zAvROwBhdYn+I1l8TvG573dOfRNbD4xFIC97Ucao+hXdxXkuJieCSftU5mwRgrE2Od2zw9RF6isfESZ+iSM/GXAA8XFrEo6nyz6KVEpBNaljxYaq+CzdNB0oJGHKr4/wRtFJpdNozXqdIZoM24WegQSFITA/FZEknZwDwx6Wx6DbWXOvJhoOlqj5SciSbpBuUd0AjYlZbyWeDyQYfzW3Rx8eqDU1cCuRLkhw4QtGyO8inURNBNSy0giNP5QofKa0SCGKbXdXayK8+aFY0Ko4Zhqv4YsSK4AiIKnpiBZgcSSl/V7OYIFbEZh06Zb9Hju8EV0mptyiWYv9VhwaoMgVHfJQN70F4EWzcG3UFYTtKJBZBFJx1lL5FxEXZaWuJhjY4bkzLn4PbioZlzKTjBdzRMXJv0DISfMgXDzKpaVQ+xbF0wziim4mp/XGtwkGlUSin5qHuKDS63zU+pAkReEFQtP79sV3DNZ/J/E3VnGpm95vD445F3IsMvL5j5tTqj+GvELRP8Agzcv/wBNqFVsRccKXo7vRDFMTDkhwIHAh9cpWlaa0CikF2uFrLeGALfTecF1/RAxIi6OEW993NbDokjLkgu6MIXEnIdJugAeODE/RiNUQPkhPqrm7lgJJYX4GUKC4A4iU2qwQsIrc8GQEoKoQLgCGYgcLCJ88GRGAsSsJ72DWh88eWhDkDR4uYDfFZfVc0lLLCKLY4AN3EOswRVU5YcCFTrh8ANih03rwXawESiSGjI+CE1KI2PkiklWX5hZGuAfhgy1ZR3fHDUaGA8MD4mO6EbMtXETGpGqtpPTEhvQ3Y80MxpG6LRDwW9o+KFXMfiF3oHyaYNcHKEIqaLg5ob720tcOVYDhwPhhqKthXlC29Ah4IRcJHcVkMKON6BDphFaI/8AOUvFBVHhhxw4oZYuLRCKiQGIhqhFZ+BeKCqKnu9PFCMxZF+sNXTICHXqiNGlmkWm0ROHzh0YDYl790N/jIEhK/8ABCZINiwYktPBDctBQFKoHAEI9dv8JQ5VgBZLe8kI/F/nKE1nV5az92HSam0JThl5E9o1RO+3yQ6EAAtEMxLdDZfDgVQ5osM+Q8THTDhHREST0wHQAlDhnUgMtcIOSwjDhPRrKI9N02IrLyg1UqXxdTVHP6Sy0B88I7qiZsZrq4W0haeXtUhcVVkzU6g3PSHH7cZbmZjxthdimzQMicODs08gRZOumbgnN9261FHMebFXc1HFCxqmJCkWgb48B1XqDXDcT88TTt4m6q1xP2/3iXqn4y3rcnK7krjMLIkkcQIt0SeGd26HSRHo1xirOrmqnZeWjxarYtAvzcMVgNa4jDUUec1Nc3TEQr+ZWa7k31m+Ld8VoloiirZkP/zf0xF4YGNKTv3RLWWEGgbopijDdlf+wxrijideR7Dp9jZpAq4mo4Wx2dZfKNHB2jx3EXPF0TqzxgNiqwqoq/KiUYBRaodJqAvEtWvV7MbXRXSNZprdZIxIT5iiJcrVsk9DD1KxW3bJF4iOIKQ2dbx5TnJJJnxiPLFNUo1iyiwHpDmu1xdhXOnEOhIkz0WkVt0dAdGnK9mqnUMyK5QWb6mqgkFI+MGu9tMFblV0rxs0mIjdZx32GMbbWD2x+Jv6DZT9RuVt4zbME4PYZVYDpNHp2GKVSlvitv8AHPVrb13CSQ3mSoWmrxFqs0hpiHp9Uoj9nUuqv1ydNHRg4JUNBJK8Ft/GNhct0SWaT82tDFyDlVIgA3RkkYb8UvH6USA+Lh+7FJypf0p+4JmNVqa6lnxuDZdkqLWwi0GkR6wsu0Cdvkj30bLHQ+w29rtqsSmiDhXDdwv6pTUH1UIwV9OZkaRhpAuHl5IZ15fksERuPkGJSsOH4optkN0leXD5OeKXUHXpijPv7rYnobaLaXILfY6E24Ekp/CDxex78J1CjYexMzL45oLElFVbN1UGu93p8lpGOvi0Qmm65y8dlxQ1p+IzpuOio6u6VZ1BkG4Hq5kK6u9VFW2y6/RyxrtqUX1MfWYYrqP3ilDr3Rdycrm+clgxJmoqqF3xeuq2tPwCPBFQqPQxy1J4mDet4lQRu2GPWki0CV3Ol4o31jXvjxNFZnRN03NIxIVVTQV8um0v29qJAUutJiZgqkVm61WEP2o2UisZe5VPIydHdFzxOe0ehHlWkpuXFbxQforAIXSA2nddf8lE0z6IuS7V0t1zDz58JJGJC7qipCkd1x2iFkbko1Mh9KZcNsAWocdn9qNK9PtV7VMPsy0KbR8rMusNJkdGwNQWazQgVSXTYCSv2juM4uSYIgVjcPRmF9o8N8KbryDBhSO7j0xpSNEGw+0KmlasXCImlaXm80Om7cFd2ZLXEAWXeIPDCZBfrh8zs4IvDEcJpadIeC+FBH0kAe+FBSicqBiKMz3S0TxelTvOIFG/TE0zPSIH7cMrD4jMgAVNfDCKnghxUhtK8NUNRPxQMCjpqFl10Oli9Drt1wi3stvgxH6GyEAj1Fd0peBw+p9SA/QqxGumpjafkhmJmkpC5YDE9UmtnpgPScJs1wSIdcGauOtNyROE9xapfA3LkOjfKRubDD4xy5xEikBFew60kI8ppFd/RjIRfm9Y09+FpEaAEUblWh6/hGtMOY2Diz/oijkOi4wNvRaWYrDc3S3SqV/FHneuuqLG/wC9/wAHyvx/aVkuI5UOyMF1EKth1qteO8AbT9yJ5NKwuOMfyHxrTa4LqmoGJFZfb4bI2ATDgsiy2l3olY+j+Fr5r/pUcjdy8W/yixW264ah8pCih6YbRoPRDkjDywLr4R9qAJQgC2jZqhMrLdEFK+G6l90A44uCDXw3EdMGEgArL4CMx1eAc9sDfhCJFBIcUXJWC3z8cJR4MIAHivo4jWZmqpriSWSBUdcFRSBIuOLhRwnw8cD8MCyDClphBgbyEyKDElqgpJQAAtUEgQRQgiGHE1Er4bkkYW69MPBOI18S13GVsVj9wW+wi1wsPdDdMDIdQFBuAfCUMUMotaiXJDNwyA+EIWIjDjOEyVi4gjSpuq8YTcIcl8SSmvXDFxxQrLwIVgqbJE0Ygak3sIgSixJ/I6IrrpIzcF4eOKcTTkRLz0CdipiJc8N03CKqfovwQ8qVNB1wgWuIMWCzchDfCPvxGOIgsm6RAtN3n0wvKonyL9kNFAPd6rfNHno/UEOR2k3YBjqgqyXh+zCImcKCqfPq80WMpjFEWe9Ed6FsLJ02z5K22Cor6hC+Hwq+KIGywA3ZLXctoRVceVYyWTpqXClqOLQ+qIU2nrPHB+jSDljJSenUnyz91d/bOOF128pbxbS9zHzz8oXWPZ7NbFe6T/aPFlQasVLLrrI5/wAXUZFV8pvee8uO2NwqB+hUAfBbGY4is6woCQb0tYXW8IR4CduR8p6Q202SmTvm6NNUHWXtF4IeN6kt6O04eYqpxm3IzDUARUUVTS0EsIlFEi5LxPaxKtxHkSlaQ60iRlcRGWvVxRTXlL3Q6gu8UW5Z+26uiiq5SKI1YmapXmYl4YWJtDZbM0RQ6g1NJQtGoubwxOZcYslTKl8VvFR3LovR3FwmMSDpmC6KgKndp8EZrianuaWrN2jcMh1CQlHUtapd+6c7MCx367DHXWXOEG2YOOKPhh0sKSL1W9ciMx9EkFxjo5jASEI7UqCQKpo0dg2SbNWliDVBsrukt0AWgHLps02+SORug7UvywxE2xGkF3UaM460V3CqZCl/Wjq+tIOXVUZopb0iNxw8IF70dvpMHs0OL92R7nwH072S0kklXlk38pW82FXjqliYLPheMgNIGzRXqzV1ePFvVRsC23ijO+ir1B/S69iRus+HrFUVa2uV3Ct1hWmesrLuXQH9SL1jp7i3EdaRoOEqUgTFprfuaorum4nyJeiG9W/iPWOgPHFgwPhcMKYdTYKvOsqAZqrriluhVVPjtHkDwf0uOO2zZMestoG1zYWxA9AiIAuKyKe6De3WcniixYgcIhvDvERittwC3fJBphcsTpLHxK+szbU108fnUnJLOBAgTJW5IbB/RJchHz+wEU3Lt/WMVYiqFVAFUGL2/wBKu13orgBW+iLgAL7tXGUaU6pbOqEn1pFJUQ4Lguh8mDanI7lnurgACMRANIeKyNKfqmSVsu8WJv1BH0XCkADpD5LwaodMXAGW5MNR6NNg6PLFfeKgW7NJyIl5TOzznBevm1RWWboi53V/oBVEbvIJHDKmLZFGWa4l+Zh1pEusWisH4ICiFg32ccU9rmI2b1ZSlN2AulgbgSqlxJAgF2i7x3eEYtjOrA/TsVbEgtbdpPegXvckdq2nXHFmPOX1nLRslXiKEO6G+yE7g47IcCXIXsQiKF5azu0xtOULaDT4PYgqaRipeHDAR9FaHL5odQABEzu/rQ6FXnhuIQYdftQDDoTCHzVUAKy+IbX5oVTVMVOaLFYGJx4kZiNh8cRN+4W3KqPvRIIujVRIPBCbhDrCO+G24IZuQosiIEjeEFv02cMBjwiBwC0EUIAisWnREO4E95y2xMKahiJdBeRWRLcgVgyLrdFx2w8F/fEON5lqP7MLI2csVjFgp7gDW9LwmNhjHzuzhqaOVuLq5htydyzd4YoJDzAWoD9mO/26pgQ/0Y4d6fWDl0s2cOYpbin1et06wyHi3qWk/uWxxOvWy3FozfbyOH1myiusXl+X+/8AgkeiRirEAYqeYkeOdJpbrd8vFHfNLqjaqMU3jfhV1ezHz9yhD8mWtPAeJ8qBn7EdYZU4tbA6Wo67kd3faFx8Jx5/o11iu2x5Xw/4i/NvV2tpPwZP5W9P+5rwnf6oFmm8IMKQDrvvGDEGmPQ5H2Gnn50EyK+Cj3wCCDWWwwAgxWWwB4YTK/waYcQKoWmIkic9YsiXhAhC7ghBwyN9uuFYIIQC7ocQUHyR5BL9PBwQiTgIhgHVwWwNf0Q3E7yhS+JAUu1QsKtkIz7ij3lhwD9Y1QYnCNuo4Zkeq+GqxrcmqEAkCVv4ThMtZccM0XFvEGqDE/8AIMADwQCG7gQPk1QmL0DHjhPriJlphGHDcF2sS0Q1uPeD4YUIwLjPVBSFEBK2FIbkIrOAAuOGLhxq5ob1hUwLT92GqKpnoMyOGEwJYVTMYZuDPVDhGy2EXXBFxX2uFRX02Fww1cJBcRjBbrCgxECo6ozl/epHraCK44iXg3lfYWiJJYbS44YujDmthgQYkAGQmaOqPJiflhUQ3vHdDjcD64ZVBiN3p3Q6b6ojU1bOPVDpu6C6zVF+JhWQlEW+qHiYQxTV03gBQ8TVhMSa10pqU/NCs9VprelX2k718cVFELURCzTYH24Y40rIVnMJNFIxJNveFvFo4Yhq6/xjiDEdJyxyzpMqhivECs026ZnYkhKUtprqnyJgO2c59s+zZKUynKU/nl+79RvK0ip504nwnrm/4g6xtQU118lJapuwFFRGbiQ3HZ2FKUU2urM0x3KCpaAuPdqSnHRtC+C9o9XpgOM1s98bu6wrtNaWHSbMWie3kEVkVjLZ3XTnLb32y7o8rHwVWCGjBZTAGeuYTCrbNqK1ZNm/bSn500kUCnL6jl/L3Ra3hqZ6ZVemp6i3/JteRJlWVcvp5/1OTMQNTVJYz4bbNV/H4IodYYIgXokbfNFwzJwXmdlbmeyyJzJVbMKrW6gwZMq40Tmqg7auV5Ii6TGcxmVs5zuTnMZymM5bdk5FPoZb4JHGjhSav91lMZF22ywT2fz+MsHQLqStaV0ppU1dO8KX7ZK2i4108zitw1WJTVcJeYIajelaBHuhDju/FHQKXQbxLUelG76K5Z9bFWeD5YvnX/yZ2zKfWQQ6v1frfZx3X7z1bLfXGoF8EFiloCjk+lcSgphMphPBWzbKUtv/ALfFlPDdzX40Oynhi8rSuVaHGAug0o77SfhiMq1IVr4jT2yKhrr+jTEJbSIomMhcuMy+ktiqnYCy2ZJ9cUT6zUai52ybU5tt2TVVnKW3bOfYIS7Sn9Epzl9A8KfBHZZMKeitizOzMN3Wpp2OHVHUZsUJ/PIE1UFjEfrUnBYdCuHbcauNKVJtPD91JpIlaLWnxqU/oW5Es8l8FVWruMRfGzzEa4EKUgkCTUQlwDsIriuvv9gNMbJVMPhXlCCorKpNTPhE+Ly+zEZUPg/8TZd0VJbIXPPEajynJ7UaXi3cOmroRGdqO9QSSmjtns1WKSlLbpjJ8sW+afSaxpiLKRXGq2VmJsHNwOpN16L19QlryAx2ScJSlKWwZiUpkJicpyns2Tn6drV9aUqfSemyVtLeiO2rUp/qb+zZtmQqGkFu9O60jIgH7cR9WqiPyInbZFDxZ0NM+MtMIV/HwdKQ8SKUCmOaknSZ4Sk266aKRGKO9m+KSd0xtumM5S27dk4ouROR+bfTAy7LM+m58hgdib9Zi3ZpUCdQmqKUhlNQj6yjbOZzOVspF2DKd3bskNby66G1LuHTVzQqpvnSlhn6M+aGpEDVMQv90YgMx+hxmtkJl5iLNqodJieJkMMsFH6lNLCc22/AJbZjvOuHZ2eu2cQmSfRfzK6V2V1LznpHSE/I5tWF3aadOHDHXJhuHCiMy3vW09t005z2WS2bdnb3wvsr66GmvUYqx601LN1pbeEZXbv7UIrVR41WTNVskq3AAMC6xrv5xt/pXxWc5Mhsc9E6nYareIc75Y4TxHWhpAs54emwmjtRVVmrI+sq7dm7lLZbLi27ezZOlZo49f4EwfUK8gvJxuhGaIzlMezZ2EN0htt8sWVRo+NRY2SdKvX0obSPUHiih3qpfpd+0AdR6bPRHy+bUcQeYFRxDTcOvHNIYfGr4G+4QS3p/aIjLXbxxbHPwcucNVV+ME+mGqhJeUjkEsFznslOXdt6/wDNFVzU6H+buQOWGIM1HXSKTxi3w41k8XpS+GJspLIyIZKTktJ2rbMQmRS0T2zGUtstt0tWDY6VOes6UfIi8ucPPMPUlNZ+8Jy6cfnDpdVIBIlT4z0aw9mL1T8Qog6s6m8SssDe2Wh4tNn9qKXkr0Wc0ek/lZR84Kb0gSwW2rSjqSNLnhabuYAi4USE971tK6RyTulol2FLv74urb4NbNxquLmfTAI7Jd35EbNsvm/d8LSNyyW6jl8moWunujcI3nvSIw3okr4PBdz/AHYWLi0mUc9ZBZf5l9JXF2YmXtDzqDCKuWjxOnKPgw91r4xkbh0nIpJ9ZTkjs6rMtm0/lNm3s7dhl8HbnhKcyl0zFds//gn/AMfHXgu1jTFqHnLmyaWTNa+RargIdUKa9MZRmv0dc2OjBl3Uc3a70jp4xaUt0xQUpZYY6nvpOXaTfbvetqW2727gntt2dm3bFlfYuNtgZXE0k5bUmnWNkx+jbGmKRZaVrT4GOa3aGtKV+JdLuLhugb2weDVGdYK6Jeb2eWBsP5qUjpQTw41xLT0ainTRwl1jq0lBus3nXQv2bdm22W35oqmcuTObfRxcZf0modIOWJ1MxcXMcJJrFhrqs2E3JW9Y2dbPe2+DTt8UoT2yPXQu9hk01N0TLnOFIp6nwfWeKjia0umQYymW2yWCeyX/AN/GUVfMbF+UeYWKch3FRXx1imjPGVNpizdj1ZSoruWqS4ykjNQ5Bs32yc5nOWwZlOcpbdkpdo9dBXspEpr6nRTZ2ihPauqABLxFKUO29RaKmUm7pE5+U5Tio4f6BeM8dsPjfPLPDEVPqDsRUlS8Iki3SZbZdqZLrpqzWn9MgCX198SJ/ByUWiNVXGA+kNmayqshnNurV3DN82E/VekmgiRS+eUlBn9MJS+SlfQsr09609SfTMwIvJBr7yjnit1POjCWa1E6NmYtWSoVZxI76vS8VNmZOmr1sQlaumnMwnMpFIQNOZSIJzlPUMxItMl0Bs9pOusT6ZBTG7bu/wAiez6v3fDteRroVLYSt6l5U4dMRKx2eYowzLajZy545q4zyCa5oJYXd5fm4Sd1z4p60by1xu0Ck3kuMgkoEpqT2qzmPYOwts5y0tt8H9ng0cSdKdMQ15BO6aZYKnKRbPV+74JLyOvkTSwkrQsA2GUGvMIwTJPDeZfSmxPjjL6i5uDg5xl4sm1dvpUOb2bxQlnCXB1hLd/uac9m0uLZ6u28Y36Iub2SeBcRZp1XpTTr7bDFMcVM6ceEer9a3QTKSW866Vl05SldaWzb3T7oSt1HSuhNLGTTU0lNXVx2Ri/S8wgGI8K4ZxCAD/6KqRpKkXKCo/2YeYuzSfYeyVUx9INik2clRlP1FMeyLNXfg+84MwKNPrfS43DGqJpuOrSwVdILpXSlt6/Lbsu79kLfVVoGhr8ymG5sJeowPHHXTU5Xw3UTVeJrAHo0iBJL2AjQFq48w5jArDtRdiBhF8ZfBM49p9vVulwQ29sv/Un/AMfDivfBm5kU2muK9UOlnN5KlNlHAplgq26QDMrdvX57Nuz5o8cnS51p60PD3P5Pr6WTKjrp/E1zLfHgYhpYtnRj1pINPmCLcVRAOco5lyX6DmbeZWWWDs2KP0rFcPyxTRGdYFgGEt/1bfoipu9510b7btl1o7dm3ZKJDHuS2cOTWMMvcuX/AEjJVtbMmrLUlJ9PDE0OoTBElN5Z1st7tt2W3D37dvqjuRZ0j0fuPoHQrO+tbNYL5qVanxp8afSp0Yi6BXhOFr4yaXQKz7Fxvh6ZZylt22fkT2fV+74zbDdNzax70h8U9EppnUNNqOEaYdQVxNKgzV63IZNNHVusys/dffvS4O7V2X5HY2qnUQqwaZpylvJzjKWnQbz7pK3xit0xzcghKahJFgrZIpS7dm3r/ZGVZIYvzz6XlMQomXD5rhmmMUB+PcTOkJrA2VMdooopSIZrKz2ynMbhkI9sylOYyJs6Bt1OoFalTk52qPUBn8xKSlCyblFaW1JYDl36SlOKOt8G9gqpFJzWs/s3lnZdqhtqmwRTmXrmITaFOUvoun9cR9e6FmaGWzSVayLzqrNcUaBM1KJi2SSvXdk5aU3KAJySLZdskSRSKcx1BLbODOgbdTSSO/RBt6AjGfZR5jyzCw+o5dMzZ1OnrqMqi0U427lIpgomX0yIZy/knFMZ4XzE6RmZeMMv8I5t/kFPCLZi4JWVF+MJu5OCWl/Do2W7qXi23+rZ2la6BSla10NieOj1WnBmat2sjjG8bdGDOnIzAmI82Kv0n/yma4Xpq9TVpp4S6v1gUhmUw3vXTs27O+2ez5pxFZQ5N5wdK3LWm5v4e6Q8sFM6k4dt06cGGeuzHcLmjMt71tPbtmnOey3s27O3vhNRsKm+uHVnCcKIugLnujnvN/I/N/osZZ1XOHEPSLnjNlSl2aKtMLDM2W8ku5TQ273ralts1JT4Z7dmzs74k8A9G3O7pA5f0HNemdJX8kGuI2knqFMDC03e5TKc7PS9cTu2jsnwy7/5YbKgu0brvwgGumMtqigjL5ynsjnLNJljDoZToS+YOeyWN5YhNzJNsVElT1Ek0AkRqyn1lWZylMkxnslLZfLt7ZSi6YF6NGdGftOSxnm1mFVsA0GpJ75hh+ipANT3RSGYKOFlhIESnK7aluyn2jtIZymMTnTQNuuuhqUnjFSVqb1Ap/MKkpzj2U5TltlFOT+DewQyKbqlZ+5vpOh7QNeqMFU5F6pzCTMZzl9F0ozXHS+cXRQqLSl5mVxtinClWMm1KxGijNA5OJDMpIOEZkVhzESnKciKRSGfbKfZEVfUWsTU+JvdgFCajID4AjCMq8jc4+lDl7T84MO9JMsGsqs6fIJUsMMdc3Mm7tVvt3vW07rt1dwS2XbO3Zti1D0CekAE9sumirP6J4J/8fE50CkVTRyarW2JaRhv1Mx49XsxQKx0d+ldlJSDxHQM0qVmYixkSrqmKUsqa7URkM5z3HpVRUPs4SINvqnt2SnQcI41xP0qsxG+V2AMfTwOpPDziuLPzpc3piSS6CRITS3qVs9q+2c7uyzZs7dsoyoNi5v5XjcABDfXcUUpr0Fs+KSrOoK9MUnAISmpNIsFbJFKXbs29f7Iyno44Kzn6aOXbrMClZxHl+0p9QnTEpTw9N910hSTM1RObhGVsiOYdki7RLt2ynKRlQbCp0Kslvy1hCW4RRlaqqAS+cpylGN5sZF5vdF/BB5hVPpIL41crPmlLptBTwr1ZWoPHKwpppApN6eye0tvDPslPsi94U6D2ZOY9KCuZ95z16iPHiYqDRMKEil1Lbtnao5WBSSpbLdshTGUpynKUylsnBlQXbqWkHLKU7ZPECn80lJTjxZVM9MojR+DYwSwkS9Dz+zcRdylOaZu6kxXTkXqmQC0CZS+i6X1xmNZo+b3RyxlTMF5s1ttiKg4gOaFHxI0RJEVlQGUyRXSKZblXinIbzkQjOcp9hSFlkFeKumpqC1l0MVnnVRI+UIYDVSJzOQHpGW2FVlQdJ2CGqIbmIvAoOJsw+puiBLVyj7cIs8SvH6aaw3W89sPMSYPRcKb4UR0Fyw8odGRQb7mzTCYspbkrBqbUXKt158cShKOZz23HODJt0W/Jb7sOBNLZ2BFxBR6HWTqhcBRamrW+074jWNNZ04dylb7MOOvmBbkQtHyxp4nNVfmJ5MLR1aob1h78XUd05G24Ejt8xxHoruVSsEC96K3mVVDp2Hyv4j8Xkjn38+xbtJ9pz+tXbWdjJMv2mV4feG/xs8WVPgS+zG0dCOltar0qsY1x0BTcUTDKbdtKc57AFwvKZ9ndt9CHb9fzxgeWIAWInx8PorjLljQcn8zKVkH0lmGPMWvpMMKYoYnQqo8U7EWipGJoLqz2aQEhmMy4RkrMi2SlOcvD9EkVLmmXx1PmfhGaK38QJSWvrStKftqfRDOPE9fwTlNjLGGFacL+s0ShPn9Pal3LuEkCNMP5SlKUU/oi5jYszb6OOBcw8cuknVdrNMFd6ukiKQqqXTlfYEpCO3Zt2SlKUa2mo1ftRUSNJw3cBtEhnIwUApeqfdOU5R8/elf8FRgfHbh9mHkEg0oGIlSm4dYfXK2mvynOcymlPZObZSe3ultTnOUpWhtmUe2rWtKa0PujVqtNaU1GPwnbeSfSC6MbtMNhLV9ZNQpeuQv6bMfxz/yx9Ew4B+qUfADBmEW2B83sH4Wq2HXdDxJSsa0lrUqe7SsVbqSeI9k/nlOU5TkUtsilOU5TnKcpx9/w4B+qUZ7abfybTTSunmZLK49po7Y1XSumlfXyOM6P/vsta/5nR/1ijHYtR/e91/En+GcZw16PWDWfSJd9JhOq1wsTvMNywubMl0fi8WklgVvkG63m8uCXbvJjsnPT640eo/ve6/iT/DONJtPnv8AAtUKmDkljfFYM0pVF1ieVNUcWy3hIIs0FACc++2ROFJyl85T+eOlunPnNjDIHox4szQwEqglXqaTJFmquiKoJku7SRmUwLbItgqTnsnLv2RhPwNlFUpnRaq1RNwKg1nFjt4AyHZNOQoN0LZ/P2oznt80Xv4VT+8hxx/xukf6xbwq00oKtNF0OqKE9WqNDp1QcSlJV00RWOUu64glOf8AnnHKVToTHCvwnNExG3sR/LHLN40WCSVu8XQdpFM5lzTmEk5bNnZJOXbPb2dTYT/3LUb/AJPb/wCjGOPekbVFqR8Il0cnAOFEk12NXarSEpykoKiKgyEvnldMZ7J+uUp98pRNRjrfMFiFSwHiOnqS2i4pTtKcuzumkUvXHPPwZNCd0LoYYEk+GUlqhN9Uez+DWdqmn9yY/wAsdOVNGTimu285bd6goH+UZyjLeiThksHdGfLXDRlIjYYcZpmVllxbuU5ls2z2bZz298SB50vacvVei1mwxaNlHC54Pqs0UkwmZmYtjIRGUpTnOc5ylslKIroPUxOl9EjKlJMdnWMMs3hdveSwSUnP/KcaTmY0SrGWWKGcthpu6I8CXd2yJAvn7IaZK0NDDWT+CMPNkARSp2Hqe2BMBtEBBuEpDKWyWyUtnzSgA48+Eyry5Y2ycwamntSXc1OrGe3tEkRRTCWz17ZLn9n6Y5V6SLyamU1SBVUt4U7thFG/9P3EKVT6V+DcLzE5ToOFifEfLtdODHZ9curbZ+1KOcekgczyxfqEU57fnjnTv/iFU7lmq0snrX46n2np373tf4kPwyihdI7CamO8gcxMHoq7pWr4ZqLVJSy+wybnISt2y27J7J7NsovtO/e9r/Eh+GUMGTkMQ0ioIKS2ymu8YnKfzCoaf/ZKUdE4ZlvQrpBUTon5Us1UJoqqYWYOVAmOycjVSkpPbL1T2l2xtB8BfVOKxQ2CeX+XdGooyBOVIYMqcMpcMilIEpSl/LOLOfAX1TgA+d/wYZEWf3SeulKWzEDeUpevZ16qdsdyZvY+LKvKrF+Zg0j41nhShvazJj1jcdZ6uiSm63lpWXW7LrS2bduyfdHDvwYuz/Z96Tuz/wB/tv59VI7tzHwLScz8v8SZcV508bU3FFKdUh2syMQXTRXSJMyTIxIZHKRT2TmJS298pwE1Pnzj7pY4/wCl7lS5y3c9H4MKUyvOGDn42nirrs0pN3aTj5Hqid126t45bLtvbs2TnsaU/wCLMrKizEynuKcSf17BgZx9EPA/RHyw/wBkLAeZGYlTcNKjT2KbKs1Bms1mC7gEy2ik1TLbISns2FLt2d/dCmPViWyuqbgu9SnkU/5Rjq2uG3XE5F5nuUyOo+hz/euZY/4ts/wSjGPhEP8AdP0bP+eCh/6SUbP0OJ7ei5ljP/4bZ/glErnT0e8G561HA1SxbVq4yUwBiNriimjTV0UxWdoFIgBfeJHMk9su2QzEvNKOUdWnoafHzzyzpTCt/C75nyqDVJedGogVRpMxlPdL9QpiF47e4rF1B2/MU/nj6GRwdknRlHHwrWelfk4GQMMOMmhJW9pTXa0wpFKf0bif2voiQqd01BzNnT3LsZbZoImpKX1DOf6owfoK50Y1z/6OFDzPzAVbKVmpPqkmpNuiKQSTTdqAkMhGUpaQkI7e+ezbPtnG5V395Kj/AMUW/BOOU/gqf7yvCX/KFW/nqsQSG+EQoLKdBykzBOQJOcI5mUJ1vt1dOaBuJCYXckrt2W3t7QlLZ27ZdbAUjATl3FKU5RyB8KobhLom1BdosoiulW6aokomUxMDktKciGcu2U5T7ZTlHVuFn41XDNJqYFtk7YoLSn89wSn+uADk/ooYVcU/pk9KOvTAZNJ1Sjs0Zy795NsS6nq/wqf+Wf1z7E74xrJXCc6Hm5nnXTntnXcVU9cNGyYiFGZBs27e3tkU/V37I2MVAMjESlOYTtKXzT2Sn/2TlABxp8Hbh1Sk4k6Rbty1UQWlmrVWMpKDMZzSAt4E5SnKXZMVpFKfdORSnKNH6fddXoXRXxhNslJRSpkxpNs57NLl2kic/wCQTKf8kWzIHCrbDT3Mxy3bAkVYx0/fKTEZSmZTSQC6eyXbPYEpevslL6oyn4R2si2yiwvhiaRGWJcYU9nLZyySko4mU/o9Bs+ucoZaatSgrVxWtTEsW4DVxnkiOD205AazAAH2reyNNy66dWOn+bmC8ksRdHT4kbV9b4uSrEsU7+SYpoGd+56mF22SfdfLv7+yG1MCSFOboy7gSGX+aKSuci6VGS+z/wB8uP5mvHTu4aVWrfQ49lcNSTbr8T6Hxwbn58InibBGPMw8oGHR4+OWeG7qetWPyp3G8FRuJX7nqZW7JKd18+7vjvKPkV0iaxT2memf7B0qImu9Rt2z9fU0I4k8lYkyp9aE9d6hL02034aa1yWn8K10Por0PA3fRTyiCfLgukS/+1TjLul3PZ0iOjJL58YO/wCaHGqdEP8AvWcpdn/4NpP81TiWzLyJwnmpjbAWPK/Vay1f5eVJSqUxJkskCK6phZOS8jTIiHZt7BIJ/TFx2KedDR4+feRv++y5w/4tL/8AZSY+gkfPnIycv9tnziH5sNL/APZSYCTv2o/ve6/iT/DOORPgoqOwYdD2iVRq2TTcVeq1Fw7MQlIlVAXJESKfrnIEgHb8wyl6o67qP73uv4k/wzj5+fBPZy0pjlv/ALBeJnaLGogudUw9vZyTk/bralkwnMtaqakjKcpSloMdm3YU5AG99NPO/MbJRjlapl4o0RnivMCmUCqKOG0lvzNW6Zpjt7AIrdl3fKW3Z29sukJT2ylP54reYuW+B82sH1DAWYuHGlcoVUTscNHIznKeye0TEpbCAxnsmJjORDOUpynKco+Z+eHwatMyQrC2P8F0BzjfAMlCWfU4pXVSkJd8yHZ+6Uh7e2UpKDK3bI9RyANywu0c03pM5zsU0DSYzrKCyUpDsG5RmgZzl9ZFOf8ALDzo+v54f6bOKsOyRLd4iwj13eTLZK5q4TlIdnrnOTmc9vqtn88GyFaZcM8ENHGW6SQU1cJEO72fN69nriPo9URw3048AOCTVL8paVUqOJAMrZFuOsbS2z7tjacuzbPbOXq2zi2tNFKVrq50r0o6M4xF0bsz6G0mnJw+wlVEUZqT2DJSbY7Zznsnslt2eqKr0EKG3oPREyvbtkRSF5QUaiUhCQymbmc1iLZL1zJSc5z9c57fXGtZgspVLAeI6fMZlJzSXaWyW3t2olL1RBZC4fbYQyOwDhpsnukKVhqnNQGc9tog3CWzbtnt7u/bOKi4oHTypiVV6IeaCaqIKSa0JV6MjG6UiRnJWRd0+2UwlOU/VOUu2XfFy6NGHFcI9HrLfDK6klFabhemt1TlLZIzk3C4tnq2z2ziP6WNJcYj6L2alIp6O/cPsH1VNuHZK9SbY7Jdv07I0jDTOVPw7S2Ay2SbMkEpS9kJS/VABxH00aSwx301ejbgaoXE2ScPHywS2SkUhURWkM9u3bIptZSnL1y2y9e2O7ZSlKUpSlslLuj545zKDVPhXMsppkO1hS2rSc+3snJCoqzl/kP/ADx9D4AMFyAzhxjmLnHnfg/ELhBSlYIxE1p1GAEBTNJEmoEYlOXae07i2znOfbs7JdkL9N7D1NxF0VMyAqbbfSptEWqyGzbKYLtZb5M5Tl2y2EEp/Vt29kUHoif3xHSa/wAcGn80CNU6Xv8AesZtf4m1b+aqQAZz8Gac1OhpgpSfeTutT/8A8o6i5dKbpA1zo/I5avaPh9lVkcZ47p2E3ybgzAkUHQKzmqkQ9l4kmM9hSnKctsuzbtlSvgx9v9xdgfb39arP+tHUaZ0guj5S+kCGA29XxI6pLfBGL2WLrWyAmbw2wKyBCZFOW7GZKSnMthT2DOUpSnPbIA1qPnT0Z6Gywt8KFmxhympTSatqHVXIJ3TnIScuac4PZtnPZK9Ypyl3S27JSlKWyO8cf5lYAyrw+tirMbF9Kw7SkOJzUHQoiReoRuntMp90hHbOc+yUo+fXQ2xc3zJ+EKxzmcxSmmxxRhmrO2O2U5TNqDxgkipOU5SmMyTTEpjOW2Uy2T27NsAH0gqs7aY8L5kFJ/dnGJdBrLKeU3RVy8wquyNq+VpKdTfpGVxC6denVlOe2fcSk5dnZ2dnZG5uEAct1Wym2xUCAtnzTlsnHjdBJo2TbIBIUkQkmAy9QylslL/JKADjfpIY8bYo6c3R8yO2Jrs6U8d4oqKRpTKUnEmbmTScp920d0tPZ3y2jPs9fZk+yU5yltj5J1fH9ccdJfEPSgKmrqq4Sx2o0WZnMlSRpraZMlRAezYU0ZKHIZdkjKff2zn9VsJYtw3jrDrHFmEqw1qlJqSIrNnTZSRgYz+mXrl3Tl3yn2QAYJ0Lc8sxM7kM11MwlmZnhPMGpYfpot20kd0zRkFiZbOIhnOe0p9s9sN/hCKQD/IVCpJs5LvKRiSlOmhyCUySMnEkiIZ98pzBUx2y9RTl3TiC6WPwc+UvSNeOsdUIE8K49VkMzqSKV7WoTHuF0hKcpFOcuzejsPsHbM5DIY4qwFlJQ8j8fLYFzNy+lQMYMtpIHt3jZ8lt2Cu2U7jAu+XcUtuwpCUpylNPUivodU09qjKktjXStUkkO3xbdkGZrtlS18MUtbEazxAkUVVJJzlsCziKUJ0kH5qEbdY1fEJcsXmTAvD5dFJEjJYUoi2L28vlhIvEMBqweOE7FwSL2ocJsgb3BYIj5YCR4mW9+VghhK7shhvTScWJLe6USicxmEpzAftwDZkOLdZwXpQEodJs2wcmqIVOvB1jlEb+K+JZm/RcDeKww6vlyM2GHFh8mAarLD92MbzqxCYqPEUrSFuHVxu5fHGzE9Rbt1HJmFqQXnHKub1Z6+itYZbxwRuLvfjzHiedkgWP7jw3jKfKOGzX5m/2i2TN7oqs8vuIzBIIPjSmZg5x4ocZO5RYLHFNYSpytTcM+vNms5NhUBMlJm4UAOwlU5bJT26u7ZKc4SyJv+Iak8IPR9Y/AEX7oOVVBn053ZPFAQnVMH1FmgBlxKdYaq2j887Uin9Upx57psCT3CRSeh5Lw906HqHiDCf0X+o/6NgfCQdFFss2xhkc5xHlcwTmu6prnFVINxSWwS2qGzPrUy2CEpzkhPaE7ZSGyc5lP6F5TZrYJzswBScy8vKrKoUOsJzNBWYTAxISmJpmM+0TEpTEpeqcpw+zEoLzFGAsR4bp0wk6qlLdNEL57B3iiRCO2fqltnKMU6AmSuP8gujbRcvszGrdnXknjx2s0QcguLcVViIQvCcxnPZPbPZOcts++ce7VcaaUPuqLhSi09DC/hLctaI3zMyEzgaNgQqquO6Zh14oASlNykS4rpXz2bZ2TSUt7ezeFHfwcA/VKOLfhMnTeTPIWnzVlJdTNujLCG3tmAyUkU/5JmP+WO0g4B+qUTSlKVqTSlKVroc/U7pA43ddOKpdGlamUSWFmmA5YpSdigt1+brrSaNkz3u73ewyns3ci27NXqjeqj+97r+JP8M446o/++zVr/mdl/rFGOxaj+97r+JP8M4kY4V+BprilV6LNWpxtxTlRsWPGYlIts1JEg3Xun83atOXu/TF9+FT/vIscf8AG6R/rFvGQfAp12mnkdjjC0naU6i2xT8ZKN7vSCgszQTBScvDMm6kpT+cZ/NHTPToybxnn50ZMV5X5fN2y9fqajBVom5XFFMty8RVOUzLsloAtm317IinnQWldaeRs+E/9y1G/wCT2/8Aoxj5/wDwglYd4f6YvR3rLJfcqN6g3kR2yn6I6i3BQe35wIpfP29mycfQehMlabRKfTl5ymo1apInOXdMhCUp7P5ZR8lfhY8xnbfpI4bSw6IKr4IobZ6au+uFN2q5JQUyCWzZMZIplxbZyUl2S2bZrI1FXWpNXWPzY+u05SMZy75FKILDjIMMYGp7G2waZTQCcu7ZYn//AKiSorsX9HYvgntFw2SVlPbt4hlP9cVDPrFaOBckseYyXFQk6LhyoPZinsvKxAy2DtnKW2ezZLtl2w5IwyaxOnmV0eMJYsRvmOIsLNnUpHxelbynsn39vbsn9MXygtZMaHTmUhkMm7RFKUpeq0JS/VHO3wcGKSxZ0NcvVlkJJKUxq4o5Bdd2NXCiIz7pcQgJbPVt2dvfHS8pSlKUpSlKUuyUpQAfK/pY1triLprYs3JXFhyjU2kq3SnsE93Nxsl8/Y4H+Wc5RgvSDJWeXb2ShFO3s7Y0bNKrMsRdKPODELRYVpTr82UlBnKchNukmgcvrkSRSn9MpxmWfRHPLl4ahbbu6ONJJrdafpPQwRaWWv6Kn3Jp373tf4kPwyiiZRYhbVeoY/pCLkFFKDi92zVASlOaRKIouJDOXqnsXkWyfqKU/XF7p373tf4kPwyjnHoy4jaq9InpMYPFYZuGWL6bUyTu7RBelNkxns+mbcv8n0R2TzxqeedYKkYVpAplsN/iihMxlt75HUEJl90SjQj4C+qcc69L3EzulV7I7DrWadlfzLp6TmRbdu6RQXW7O3vvBPv29m365dFHwF9U4APnf8GHPbn90nu3ur7aX/31UjtnPXHFZyzyWx3mLh1uzcVTDGHahV2aTwCNBRZBuagCoIEJTCcxlKcpEM9ndOUcSfBgT25/9KD/ABhbfz6qR3Nm9gEs1MqsX5ZhV/iqeKqI9o0n3V9/1XrCJJ73d3DfbdttuHbs2bZd8FCa+pwB/sx9JzpQ4Aa0TNXDuAKbhmortahvKPT3ibm5FQVQ2Eq6UGUtoy26Z9m3ui05jJSa5ZVZtIB2psSG76hhnXOhVmh0c8sK5jsuk78e0zB9KXqPxWWEur9YFEJlu95107NuzZttns+acJYiq6mIsmXdZIdkndNmps+sY7VnWOqVohw7xZaSLWT0+B1j0Of71zLH/Ftn+CUQPSu6QGN8ja1lDT8H0yiO0cfY8p+F6nOpILKEi1cHKRGju1QkKkpbdkykQ/OM4nuhx/euZY7f/wANs/wSjGPhEP8AdP0bP+eCh/6SUcWp2qeh2XHB2SdZNv8ACt564fkgJA/w4ydkrt7Rmg1pgyHZ69u/nP3fpjvGPnjllVqfRPhecz/jF2khOtUMKW0koWyarjqFMXsH5ysQULZ8wziaBU+gFd/eSo/8UW/BOOU/gqf7yvCX/KFW/nqsdZVFvN3T3LUe9ZE05duzvGcowboJZL43yA6NlAyxzERapVynvKiquDZeSycgVdqGnORy7J7QIZ/Rt2eqIJKT8KChNx0WXqEpbb63TpbP/nSjYuinWneIejXllV36+/dr4Wp3WFLZDerJAZHPZLsltKU+7sjEvhL6umplXhbAqAyVeYixIjPdSVtIUEElFTVt2apSIUx9WyZynt7Nk7p8HvWHlW6KuFUn5DNalualTNg+pNB6sCcvsSCG046i68tDdaJSRp9XxA9Edk6k+TcTns77WyKf9CKnljjdHFOOM0qEnM7sLYlb005F5qWyX2y+j0s5fXKcaLHF/QjzQljTpIdJyjg2MEUsVou0VFCltVmnJRieyUuWXUhnKe3tkcuyWyFGOtcM02VOKrzt2Td1RZzP6bpDLb/mjkv4QaqN3mLcmsEFMprOq08q4hsnOVjdGSc5z/lcj/n+acdnSEZbdkpS2z2z2euccN9MFw2r3Svy4w+CokvQ8OvHyifrAXC4CJT+ic25fZnFsC5SrQpuK4xNX9A727RkIeqWyKJM5H0p8lil3fHLj+Zrxdlr0ooaZbelVktL/wDjLj+Zrx2Lr8FjiWf4yn0bj4edM+pqMulDnSiJlLeVBCWyXr/M0I+4cfDbpsNr+k/nMtb3VJDbP/8AJoS/XHlOoV0hp+2n9TV1ulK2tKV+5f6n1q6Hs9vRUyinP14LpH81TiKz7zxxnlfmxk3gXDdPozinZhV9elVVR6iqayKQIzUkSEwUERLsn2kJy+iJToe/3qeUX+JdI/mqcZZ0vv74row/44u/5mcbfgdanodZx898i5T/ANtrzkn/APDK/wD2UmPoRHz5yM2f7bRnH8/5NL/9lJiQqd+1H973X8Sf4Zx8ZcmsoM/s28hcPvssMk1cQM2i8yZVtvXqexXbOkT4k964TVAgOW2RbJdspTlP1x9mqj+97r+JP8M44p+CKxG3qfRgcYfESBeg15yipItkplJUE1hKXb3eknL1doz+uc0roFaaiOUPSb6SeQDOg4a6duXSlHodbqaVCo2MwqbB0pJyYESaT5JqsZbJyTL04jKUuy+XecdxymmqnKcrTA5fXKcpxyf8JB0dMzukpk9h7COVLJg7qtOxM3frpPHYtwk2mgsialxdmiawnOUtpTEStkU9gz6npLRVhSmTFdTeKNm6aRn4iEZSnP8AzRBJwo3o6WVXSfzBy6pIijRanJDETBqG2Qt5OZT3oy2z7t8CpSlLZKUilKUpbIYZgVVth3pCZL4sfHJNNLEqTCR2TLW6A24S2S+clhlt7pbds+yJzMeaFa6buJnFOXBaVKw5TmDu0pT3S/pVbJ7O6dioFsn27Cl88oqPSYAKOwwfix6qmihQMT0yoKrGcgFMEnSZkUyn2DKUh27Z90P8pTXyc+h1SQk6pzptMdu+RNPZ8+0Zyiv1ZZPCWWLtcpzEKPQjL6ZSSbz/AKsWZFSSqIKjPsMZFL+WUY/0xqwpQuizmm+QdKNlywtUG6CqZzEwVVRJMJjOXbKdxS2Tl64QuLQ1UDHGSKKoFvBreGBnKcp8W9a/y/PF4SCSaQJylskIyHZ9UoxLoS1ptiDomZWrpLAvJrhppTlZyKRekbhuDGf0yJOcp/TKcbfOeyW2cAHzIePHNQ+FITq5uFFk0cWJsUJGpMhTAKLMZiPhldMy2S9ZT9c5x9OI+UOD6wqx6SyGblfXmbYM2qi1VXmnKUk0VF1miO22UtkhEk5Tn80ts9vbOPq7KcpylOU9sp90TUihyf0RP74jpNf44NP5oEap0vf71jNr/E2rfzVSILo/5QYyy9zjzwxjiJmihSsa4jav6KQOAUJZAWiYmZSGe0PSXDaUpT07e7ZObnpuV+nUDorZjzqLndfGdEWpLfZtnM13UtymEpS7e0jlKf0bdvZEElK+DI/vL8D/APGqz/rR1E30y86se5Jt8pH+BXjVKWJ8yaVhurJOGwqi4YOU194EpzltAtoiUiGcpymMu+W2U4j4M9OaPQ1wUkXeDutSn/8A3R1Fc+El/ebIf/nmw9+BxAFDr58xZVNmvTqk0RdNXKZJLIrBIwUCctkxIZ9k5Tl6o+cnRMwnSsvPhKMyMvMPgolSaFhupgxROUpbhFZzTlxSGUpS2AG9tHyiO3bPtj6RR8+MjP8Afac4/wDFlf8A7KTAB9AXjjqjRd1bduUyU2fPsltglOfIVSntak1ORIu0QXTKXdMSGU5T/wAk48qsttMeS+dBSX3ZxivQdzB/2TeijlrihR7N26GiI094sUtkyctdqCs5y7O29Of0fN2QAcjZ10fEWXfS8xXl/hPC8664zNSRrVEpsiSbJqrEkQuE5KrGKcyvbqKTnMpfKSls27NsNlZlv8I5kRjZxiLKvo/yRolScCtVMOPMU0kmDvtlcYDJ3tRWmMtklB8t0jkMhjpnpgYaaUPObo/56qgqKeHcXyw+/UGW1NNvUk5opmfr7F90Mp90t7Oc+zu6tgI089TKuj50h8KdILD9VeUdg7pFdwzUlaLiKiPJgS1NfpTmKie8Cc01Q2ynaoBTEpfNOU5Szj4QfATTEeQznG7ZmhOt4HeN6uxcmUxJNKSgg5DbLvkSJHpn2TKQz7JylOUF0K+jTmfkhm1nrjXHwM0afjjEc3NETbuRWms2k4crSXK2eic5ORG0pSnKYF3y2TnonThqTGm9FvHnXlt3J4xBgjslOcyWXVBNMZSl85kMoCTm/DDNq9w4xfJJCJOGwnO3TrnKJ5m3RQHjG72IgsFpqMsIUdq4GaUxahItvz7ItKJgCN4GlBkVYjdR0YFo4fNDdZ6aWtJEboUUICWK7kODKCzt9KenyxaIQ5PXK6msBP2eWFry8CsKOFWwfJW2+IYAEFvGUNmRgUl5hqpE4sSBK3kKJBjRqk1EQvSIeYbIZPK9jBd8ophjCrqspN3hMTTTXZt0pTFvvynNVdwE5FIJbZymnZbtnvNumAGLMxGwpdayjfjJfZuSQrNMWAZEkosKihpuJiikSaKhSWUmKc7dkinOcpThcKLoVaSVbXQc4ufrUPCro3RjcqG6C0o5lzEem4FHX7vkjf63g3H+bLNBGp1ZrgdGbxAGqE5saso8BVJVVNaU0XwyknaBW2SUIu2ey0SKWD4wykzndvAbNcDLuUZKTQbqvalSmjtyoLaTlRNNqL1UlDFO47UiUnMBu2SntEfKdcs7m6nVo6aoeI650O/u76l0q6rSmnl6/wChZcuXgUnK91UrxEVTM9MYzU8TYqpGNKbjvBtYWpGIaI7k5pj1HZcmpLs2TlPsIZynMSGcpyIZzlOU5TnKNMw+xxnivK6mscAYWKqpk5Nuop8Ys229cySm4mgiC6oGurJESUmCQkUhlOeyIKhZE50PK8KdVy8JRBovKThBKt0olW5biS80nA9Y2tyJGclLVbJ2z27I5KWd5R1liSvH0OF0jo9/byvfpE2ta60/SdiYD+FJWo+E2rrPTJDEab/dj+f4W3Dls7lIZbVZJOFUiR2z26L1NktmqFK98MNk0jTHJ4UyezFfVQUym2b1JFkyQNTZ2SNVNwsQS27Ns5JlOXzTjk/ONLNCg0GVZxJl4VGw8kTdumsjVGLwERUEiRIxbLKECZyArVClICnslIpznKU+caziGThYj7Za/VOOzTqd5Hwlj0qevtetdVpol5DRWNVzf6UOZOe2cGGM5cxGLSaOD6og8o+HWShIt26CbkFiS3pSKc1FJJgJq29sxlOQSlKQx1Mp8NLVUeyfRY2yGdu2WNv/AAEfN9xiDdXWnqGIZ5icSIr1bvZi62mu61rWvnqdO1uL2ta1rpXU7TQ+EjcsOla76Uf+wXIjd4MlhKdC/KfZbOToF+sdY6p29gW7vd+vbd6o3PDPwwmJ8dvwodF6J6ihOdqZKyxpOYJjPsmRT6h2SlHzSy6oNRzJxcxw4yA5Cu4EFlbdKSfZqu5eGO18CtMM0ykP6NhYCTbUhqba5INSp2/Kl4i9qIveqPZUxbSrHK8QeJ5eiphRcpK/6U/aQ+SQ5j9HY6Pj7K14gFSZNRQqDBa82tUazntIF5S7JbJ9onKdwz+eUylPrJh8LLlxS2KaGYOSeYVOrAAM3KFITZvmwzn3WKqLokUp+raEpxy04xUDCkMyDepp7hK0lldCVyWgbfdPz+DxxTcSmg8dEZEShGrYKk5yElS9rkK3m5R0xxbbrlzFrRqUrQ8t0fxX1C2rVJqUZa118/hr/wAHWuYfws7Co0Fdtkjk5iOdWUAxk9xRJFBuz0z2K7puqrNbZPZOy9PbLbqj5/4hRruNV6xXsYVl1WsUYgcG7qDxcJTVVVPhTHbKUh2y2T2DKQiIiIylKUpROqPEmi6bgZgCM0CuEA3Wnz+Xy8ZQxeL9c9MgaYKDeJDzDdxfdibrqs1zpT0pQ6931u6vdKV40p56UOwKB8LZivCeHqXhxXoxSqRUxik2J4GMd0K8kxkE1pD1ErQnOW2U5znLt75xAZr/AAoFezryzxLlS56PP5NBiinK01SonirrMm4KS2EW76mF/ZOfZdL645NTeA2EWyrYU1lSAx9vk90R+1C29arjeWrl1cX/AJiLm8MbKdcm00alDqR+JLiOtNxKVp+g6O6MfTfxP0V8uF8taflInjlkVTWqDRyOIJU+bZNUQuRs6srdrkZ3XS49mzsjYEfha8bKnIJ9E2zb65427v8A7COECBISvRM0yu0qJK2mWq3h8xQZGqVtAh6rWN6PJvRi6PrDaaHet/EVhPXWalVNYpTlR7WsRYvdsOouMTVp7WVG2/3m5m5XNWYX7JXW37Ltktuzbsl3QyzIpBYrws6pCCkpTUGdo/TGfDi+tpIiapoLkP6JICu4bodDmQsk1TN7TXiAmJqhoHVZxW2EXD7ELSrSPuU9T1Vr1vp00e2snkdtF8LDjVhY0HoobwE5SCRyxts2yl2bf3BGS5e9NXFeWGeeZ+fTfI34ynmf8XSVo35SbrqBNEt3Ke/6qW9u2znwBs27O2OdpZqNHKljdtUlFDu0psVVC08XDDmm4rrFcqRUqhYbrT54DfrRCmgA7pLxlfoCOj7VcN6UoFKdMp3SHRGa3ThxjnPj3LTHjvJFOhN8tqqtWSpR4kmuVRWJOQAO96qG5tlM+Q9t0u7Z26m0+FmxzUX6dLY9EubhdYt2AJY2uKc9nzdQ293bHCtIrGM8WVKeHsPN2FLdroGokq/VVUSVs/RXIXDd5zKOj+j/AEalJIp15fei4cN9aTlIR4OYR83jvK7jjoWVJrp6L9Tk3d5ZRpVoGy0J3o/5j5kdGHF+Y2YVMyWlitzmc+TqS1OGv9UnTJiu6V3e86spvux1sumKfBt2dvZtw/CIZ3nLaPQ0Vn//AFt/4CIZNVESHcLe7fFmpNSAxFE49FTpcdfWtTh06pLXzpSmhWsadL3N7O7AuIsqqn0XJ4ebYopjilqVEsW9Y6tJUJjvN31IL9m3bsult+eUOEcFmnlqOD75TnJl1fb7uyLfvdUKXB7QnG616ekVK4/EonunnrTL4FEwZ0ts3si8D0DKuldF6eI2uGqejTk6iGLer9ZkmOy/d9SOzb37Lp7PnnFRzpztzZ6RbjL6r1Do9/kypl1i5ji1JEsTda+MJtiu6vt6qG6u8erZ4Zxt4pAY8eqE1GR6rQvjM3SYqV11qX/nOTTTShWVvhE86UXE2/8AcdHPZPZdLG3Z/MIxfEGEcY5tZlYnz6+LF8C4orDxlUaak2fdZUpy7ZqkgM5LbsJHt3O2cphKWwpjOU5bdu+LNb+ENUMyExGyEXpyR119SWv5JKaeg4wv8IDi3BlOlSc8MkcRP6g1EU/jTCUkXCTzZLtUJBdRKaM/okZy+ruiSX+Eow7VmqzfAvR9zMe1a2cm6NWQZsWxH6pGqmusQy+eckyn9EQzaaIK7F0gOU++4ZTiekwp+7FZNskF/hCUoqp0xK19Sz84vSnoZSjRMxM3MeOs2853KPxiSBNKRSG059VpDWfbu05T4jnPtNSfaU9ncMhEXuXOe+afRcwy6y/w5kH+W9POqOqgg9HEPUJhJY7ppzT6qrt2FOfbd6+6NQ6qBDZZqgC10lcZFqjW/To2SifQzreSK9X+pWWXwgeeT5cW8+hwohI527wsaznIdvr/AHBGT5TK5p9GzH+IM46Fl3LFS2L0nRVOiSqfU7F1nW/BSS25UmVlyg7LJbb9vZs2R0IPghQeOFXpMdKVoWV6jJWtKlJ/2w7PCRyCfQ0Vltns2/lt/wD8+INu7xXnHnIeeWMMCDhB18St6MnTPjLr05Ckoqd+83SXfNafZb2bO/tjUFEgPWYQUgh4OmRxPR6VFlvpJVwrQjyYArcHNGc41pNcwlj3CObdBwzKvucIOlHYUybvqvWbkTTt3th27N5t22z7tnrjV4comiY2KhGqa1pItVr8THHJWJqOvrQz/wD2xfOfrG4/uOj2XW3flt2fzCOJOkHUavjzMzMHGtdwzLDr3Ebhu4Omyd9a6v8AmyYbN7YF+3d7dtku/Z9MfQWsUMEi3yH2bI4T6WjrqWZFWC/90N2hW+7HlOuWNLazzpXz1M3WbyaeJEp5Uq1P+xp+Vnwq1Yyfyxwllcj0bfjgMKUZnRpP5Yv3HWtwkKe83fUisut223Fs27Ns++K9mf8ACMVTN3H+WmPlOj/OlqZcVlarA0/KnfdfvQNLd39THdbJlIrth7dmzZ27ZcnpuN6WqHyN9w7qPLfnabTTSgz9duUXTSmp3tL4YjFBHZLooT7fX+W3/gIpGVGeGNmXSPxf0uaHk2NSd4vYHTJ4b+P931XaLOV/WurTv/cfduh+U79PbzBTSMhjpTJOqGyo5GkfpEVbzi2DqsjyYvSmhxeoeMLq0oklVpjRvP8AYdHNunznhU1JsFuh4bcF5TTJUsa7ZDKfZt2dQjGcmMI5u9FpqyxflaTJ+4WbJNq7Q3m2SFRSTnOY6pak1BuO05bdl09olLsjWEa48qjEVmd11uu2KrUqvjBJxYkC+79mPQ00rTU91a30d9Ek8LcamopfCV4TpjZJHGGQOaDSpSGXWEqY1ZPG4n65AqbhIilt9cwH6pQ1rnT7xdjdh8W5HZF4ha1BzKYfGWLpIt0Gm2XYe5bqqTW9mZp/X6orFARdug21FqG3zBKcWtoG6DYIgEpeEZShsaGqktakNlTgd7hNGo4gxXWV6zievuCe1WoLltNZYu/6BGXYIjLsEZSlKUpSlKE89cFjmZlxU8LJjKSrtOe7nPxeqLYid8LcMPp5aCa+epVl+nlnjQgTpifRDJ8DVMUusBjO2SlspSu2dQns27O7bFUzS6QucXScy8qeUVW6PimCGlYVakvVJYpm7IE0l01SDdyaJXSOQWT1y7Cn390aoR2+aEyceeFwoW51Msyoz3zX6K2X7TKXDvR9ljVgwdu3KD8MS9SnsXWNaYbrqqvdM59t3b80XBp0/M8qgtJofQ8NuKumahY1nOQ7fXs6h2xYRPVecGJX0cRjQhXrUx/DGT6dTyuqOFMZNkCd1xdd47sDYArKlMyt2znOUpEU9m2c/wCWLjl70rM4Mh6algvN3AFVx7Q6anumGIKMqBVKaQyGQJuEViEFilK7arvBn2DKYlPaUWlGwyvhY0wUlaoAlL5py2wUpqRV6qJB8Jdl+8Kbal5D5uqup9gAvTGCScy9UpnJ4U5S+nZP6oy3HVWza6VVVZ1TMiiN8MYVpBk5pOHUVprnNxMZjJdwrMRvOQzKUpSGQjIpy2Tn2xqKTJnJS6TREZ/PJOUpwZSUpSGQbIKLSgVl1Muyr6RObHRhy9YZQ0Do4FjBnSXT5dOqDifqe9k4dquNm66opbbvbeOe23b2bdkoXO7O3N/pLssEt6l0dvyWlgXGNPxeN2JutTezayUl1b9yJ7u7ecerZs4Z7Y2sTARgXHdBjQbOpXFPhCc7gdE2DocmchLZfLGs9n1/uCMqwxi/M/AXSOxV0s2mSsqlUMXUw6ephqVemn1SRSaa+s9WK/8Acnduh4+/T270XorrLroLcfMEThQM6lXT+EHzpqChU5fofG3FYZpzULGu2Qyn2bdnUIzLo2Zw519EPKpLKxpkaOO2ib5Z61chXp0+bcFZDMkph1ZW70l5XbZcezZ2bZ7a6VbJF6W27ww3dVZERvSPSA+zbC40Cj1qZ7mv0k8z+knlzWsosUdFlTDzesphNGpyxjNU2TlMxUQXEJMwmUwUAS2XDt2bNstsWbAXTRzdygpKGGM9stKnjJBikKSOIMObrra4jKUpb9uqQJkfZPaYmMp+D1xMJ15FXQN5QjVSbTS2LbCkfqnLbBVaU9AozUbRiTT+E7y0eTmhTMjc3VXOzSK1LYJhOfq2lJ4U5S+nZOMxxtjnOHpTVumq44oiWDsD0tzJ22w+i4muq7WlPQq6V2Dfb3iEhkIznOc7pyEpT7gWbdZOUkE9nzphIpwYHKs3gyRQUlLxFwQtKak51y0HLpqCE5IsUpJ2DIZSlq2Q9RSMUd8YXQZEUdzvlTEihOoPQQZlurrgDhGJ2yMhrUDNVEgSPdFFbefGR/mzVyNvPELWMUVVk6U3SKqQ8hFqg1NqT8iF46utPRcPBD45C5YjwUlm5elWIlufzRJt0nW6ltIpwyF0CSnWXTn+1Dv44bqbCbEEw9U4swKsjKZ43xMb+o4aw63pE2VYXWduDfoKqKyJVpNqchmCoSlLdzns2ynq7ZznLsizL1nENDQcusU0WmVeiVinBTqwzp7PYoogk0VbojYs4kKoTFWclA3ic5yntEwnLZMQIqpSlS7Wqr5HtMxJiV83aPMCUKi0Ol0ViySpLSoszIyNq2UQlcCTopJJ7F1ZCG9VLYAzmpOc5yjHsb9JHES1EozlnhijJ48ptQevJVZRkpNtTpLM+pgqyHrU5krJKW0hcJqJ3bCkPZLYIEcTrF1LZstIq+tDy/WOqXNpPRIq+VaFfeVtxh2hUTBNMy4y9qNNcuwrCFPqjF88btHyjfqs1QFZ2UlNqeydi0lE5FKRSGU5SiWxl0hcfYScV9oFIwWTnEFytcct6a8An602fVN4cidEIlJLukmIBdtKYznOe0QI89+dLujY0fy1rT0oeVtfEHUGkSHc8q1r8KfD+BjmZXSjxxjjDNYwhVaJhtBlWE6YkuqzauAWEWEtiFszWIZTnLsLbKe31Wxgb/EEynaN22BAj0dtT2jlJ51PfWdPauctdajNlT39bcbQPaN1uoou2E8p1sR1hCloKAoup33FaIwIEUdQuZIPJK6GPrd7NZpXZrpop1XgPKuhZW4WqD5lbOqqsykq4t4BtuK33YYZV4xZNW9SpchnMlXRqmU7uYOf7XLAgR5aJ2upK1l8z5LbTSdThmluq5NxGNWqRIPlKa8dBNakGbInMxIiGyd1w+7zccQburE5RWAkwFHdjMrx2AmnLUJTEe4Z+oB96BAiqqUpXSh1oolpoVqouilIlTPbIZCahqDcWw+Ay8ZF92Ir4wcpObBIt6BijNO7QUynskH8s9RF64ECNMK0O5botVPKhV0qhvFxSFJC4j2iOm6c9Wj69Hswz6wsiGs9hXSHT4uT7MCBFzU5F9EWlNBNSquhuAilt/YRhynUVnSKiyQkIpDOXHylpH8JQIENtqM0a6aiM61KQjNNQky27OwfX4vuwcK8hT1kjPkMCminMkjUG0rtig8MCBFka6MOkS1Lq4JphB9TqTi6hvEpuacL6TdnU/TvAO7dDv7fzcSHjs4uYYicMTXUWbA6epM2NansRWcIdaJaSV1olzDqnb7vvwIEdxY1pVaFlfJVoSGGMKnjF8iVMEARJ+mkotNW3bbO6SoDZp2zHZ/RHijfsMVEWTZNqzTNNAbxGahXkWrm96BAjv8ASkojaqdOy/8Ab6FzZ1xwYSVCZicu8buKJ2j4pWAxWG622BAj0KyMaWjUtjPGF9twFr0xNIYgAxvleXL2wIEatambQfN6zvRvAzEofJ1ZFQbHF/h0wIELuMQw6RNmSIh4LOSElaYkp8nMp+1AgRfFzXkQxHuKcSXrhyzdGCe5PVAgRQtNGDUdJurREy8VsPBK+BAjSMGFUIWFK4YECJWgBZBd36YAjcVkCBFgCag2lqhup+OBAhRRwT61neUvktMfMrpPYwHFmb1cJBOYJN1+rhIvINsCBHlPE71pZafrf/ZjuqauplzVW0rImWak9OrVAgR88YwTkrT3iKSwz1XXRvmTr/rDF4iGnaOqBAhY/JjzHXUWsGprGV2L3iddlTlO3eEIz810boSCCvEIfZgQI9P0p2rC1Knp/Adf8PJH8MhRNsiA6QgxJbNAwIEdah70NZMe27VBVFTugQIhyFE1FTEdXPBk1b4ECK6FgpfyQmoOmBAixvMAW7oe3R7MF39kCBEiBiVuT0wnvTARgQIhhkPFVFE07ykMRTeqqm4ICHTAgRWMvaPl3skQJVaZTHjiuK5hU5R2TRMlZTHi0QIES1R1SgHlZTco3orqJ6vmhhS3oVA1pKPVDBIt0VwQIEQ3cGhMNmqJLXprfchRZgK7oVTvIQ4dUCBCyU1IUZ1cJyEQRKy/wxC/GKzAyFFYlzP+EgQIsUVvMl3VXL4tJYinvN13bNMVRzW6kKinWTEk79lo+GBAhqeZA3XetqgkIogQldquhSorhT2kppymE5d4jzQIEXqZ2Ky7XOoI+hWMRAtN0SdJQdJsUxkQS98oECFYdan/2Q==">
            <a:extLst>
              <a:ext uri="{FF2B5EF4-FFF2-40B4-BE49-F238E27FC236}">
                <a16:creationId xmlns:a16="http://schemas.microsoft.com/office/drawing/2014/main" id="{93E744ED-3170-4671-9E0E-35E0607D77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88831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2D9CF1C-C825-422B-99C9-19B25F51E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555526"/>
            <a:ext cx="4362078" cy="36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FE02-68E3-44B2-BA33-2A9309E8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Key Takeaway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745C0-7A2E-43C3-B6FF-BEC2B470B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Scan your SharePoint site inventory</a:t>
            </a:r>
          </a:p>
          <a:p>
            <a:pPr lvl="1"/>
            <a:r>
              <a:rPr lang="nb-NO" dirty="0"/>
              <a:t>On-premises</a:t>
            </a:r>
          </a:p>
          <a:p>
            <a:pPr lvl="1"/>
            <a:r>
              <a:rPr lang="nb-NO" dirty="0"/>
              <a:t>Online</a:t>
            </a:r>
          </a:p>
          <a:p>
            <a:r>
              <a:rPr lang="nb-NO" dirty="0"/>
              <a:t>Plan to merge or split existing subsite into Site Collections</a:t>
            </a:r>
          </a:p>
          <a:p>
            <a:pPr lvl="1"/>
            <a:r>
              <a:rPr lang="nb-NO" dirty="0"/>
              <a:t>Use 3.party migration tools to copy content if needed</a:t>
            </a:r>
          </a:p>
          <a:p>
            <a:r>
              <a:rPr lang="nb-NO" dirty="0"/>
              <a:t>Review your existing folder -&gt; chanel in Teams</a:t>
            </a:r>
          </a:p>
          <a:p>
            <a:r>
              <a:rPr lang="nb-NO" dirty="0"/>
              <a:t>Review your permissions | avoid broken 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8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generated with high confidence">
            <a:extLst>
              <a:ext uri="{FF2B5EF4-FFF2-40B4-BE49-F238E27FC236}">
                <a16:creationId xmlns:a16="http://schemas.microsoft.com/office/drawing/2014/main" id="{7AC297BA-A4EA-4DD4-80A0-835205645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67425"/>
            <a:ext cx="6533356" cy="36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FD20-2613-41E0-8F8F-8F413343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Governance Tips &amp; Tricks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877AC-3D58-45D4-9862-21BAE7D6A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 who can create Groups | by default everyone(250) | Admins (500 K)</a:t>
            </a:r>
          </a:p>
          <a:p>
            <a:r>
              <a:rPr lang="en-US" dirty="0"/>
              <a:t>Prefix, suffix, block word</a:t>
            </a:r>
          </a:p>
          <a:p>
            <a:r>
              <a:rPr lang="en-US" dirty="0"/>
              <a:t>Private, Public, Org-wide, Guest users</a:t>
            </a:r>
          </a:p>
          <a:p>
            <a:r>
              <a:rPr lang="en-US" dirty="0"/>
              <a:t>Using dynamic membership in Azure AD | Requires Azure AD P1</a:t>
            </a:r>
          </a:p>
          <a:p>
            <a:r>
              <a:rPr lang="en-US" dirty="0"/>
              <a:t>Monitor teams usage</a:t>
            </a:r>
          </a:p>
          <a:p>
            <a:r>
              <a:rPr lang="en-US" dirty="0"/>
              <a:t>Backups retention outside of Office 365</a:t>
            </a:r>
          </a:p>
          <a:p>
            <a:r>
              <a:rPr lang="en-US" dirty="0"/>
              <a:t>Teams Expiration Policy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7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EC2E-8BDF-4BC2-9C48-EC29D617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05D7-B087-42FD-B10A-D34C7DD22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Q &amp; A</a:t>
            </a:r>
          </a:p>
          <a:p>
            <a:r>
              <a:rPr lang="nb-NO" dirty="0"/>
              <a:t>@Hang_Jimmy</a:t>
            </a:r>
          </a:p>
          <a:p>
            <a:r>
              <a:rPr lang="nb-NO" dirty="0">
                <a:hlinkClick r:id="rId2"/>
              </a:rPr>
              <a:t>https://www.linkedin.com/in/jimmyhang/</a:t>
            </a:r>
            <a:r>
              <a:rPr lang="nb-NO" dirty="0"/>
              <a:t> </a:t>
            </a:r>
          </a:p>
          <a:p>
            <a:r>
              <a:rPr lang="nb-NO" dirty="0">
                <a:hlinkClick r:id="rId3"/>
              </a:rPr>
              <a:t>https://hangconsult.com</a:t>
            </a:r>
            <a:r>
              <a:rPr lang="nb-N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05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C90EDB-9354-46E9-A2D4-D25784D9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About 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1E6CF-9CB0-4242-896F-8492D5B0D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Jimmy Hang | @Hang_Jimmy | </a:t>
            </a:r>
            <a:r>
              <a:rPr lang="nb-NO" dirty="0">
                <a:hlinkClick r:id="rId2"/>
              </a:rPr>
              <a:t>https://hangconsult.com/</a:t>
            </a:r>
            <a:endParaRPr lang="nb-NO" dirty="0"/>
          </a:p>
          <a:p>
            <a:r>
              <a:rPr lang="nb-NO" dirty="0"/>
              <a:t>Technical Architect – rewired AS, Norway</a:t>
            </a:r>
            <a:endParaRPr lang="en-US" dirty="0"/>
          </a:p>
          <a:p>
            <a:r>
              <a:rPr lang="en-US" dirty="0"/>
              <a:t>Microsoft SharePoint Infrastructure </a:t>
            </a:r>
          </a:p>
          <a:p>
            <a:r>
              <a:rPr lang="en-US" dirty="0"/>
              <a:t>In recent years Office 365, SharePoint Online, OneDrive, Teams 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65DB073-A071-418C-AD49-10930663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17861"/>
            <a:ext cx="792088" cy="3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9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1AA9-C737-40F3-9DF7-0925024B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A136-6CE0-4C3F-B721-52085D693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Introduction Microsoft 365 Collaboration Apps</a:t>
            </a:r>
          </a:p>
          <a:p>
            <a:r>
              <a:rPr lang="nb-NO" dirty="0"/>
              <a:t>SharePoint &amp; Teams</a:t>
            </a:r>
          </a:p>
          <a:p>
            <a:r>
              <a:rPr lang="nb-NO" dirty="0"/>
              <a:t>Demo</a:t>
            </a:r>
          </a:p>
          <a:p>
            <a:r>
              <a:rPr lang="nb-NO" dirty="0"/>
              <a:t>Governance Tips &amp; Tricks</a:t>
            </a:r>
          </a:p>
          <a:p>
            <a:r>
              <a:rPr lang="nb-NO" dirty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5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7348BEA-A6BD-4B68-BFB1-22294D44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82600"/>
            <a:ext cx="6712129" cy="4178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DF05FE-710B-4DB3-B00E-8127CE78B500}"/>
              </a:ext>
            </a:extLst>
          </p:cNvPr>
          <p:cNvSpPr/>
          <p:nvPr/>
        </p:nvSpPr>
        <p:spPr>
          <a:xfrm>
            <a:off x="1728817" y="4767244"/>
            <a:ext cx="70759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https://beta.jumpto365.com/</a:t>
            </a:r>
            <a:r>
              <a:rPr lang="en-US" sz="1350" dirty="0"/>
              <a:t> | </a:t>
            </a:r>
            <a:r>
              <a:rPr lang="en-US" sz="1350" dirty="0">
                <a:hlinkClick r:id="rId5"/>
              </a:rPr>
              <a:t>https://beta.jumpto365.com/periodictable/no</a:t>
            </a:r>
            <a:r>
              <a:rPr lang="en-US" sz="13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133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generated with very high confidence">
            <a:extLst>
              <a:ext uri="{FF2B5EF4-FFF2-40B4-BE49-F238E27FC236}">
                <a16:creationId xmlns:a16="http://schemas.microsoft.com/office/drawing/2014/main" id="{077D27F2-9E5C-48A9-AA77-BC8740227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AC52747D-A0CF-4239-BDC4-06A3FBDB8862}"/>
              </a:ext>
            </a:extLst>
          </p:cNvPr>
          <p:cNvSpPr txBox="1">
            <a:spLocks/>
          </p:cNvSpPr>
          <p:nvPr/>
        </p:nvSpPr>
        <p:spPr>
          <a:xfrm>
            <a:off x="2988053" y="1810003"/>
            <a:ext cx="542405" cy="761747"/>
          </a:xfrm>
          <a:prstGeom prst="rect">
            <a:avLst/>
          </a:prstGeom>
          <a:noFill/>
        </p:spPr>
        <p:txBody>
          <a:bodyPr vert="horz" wrap="square" lIns="0" tIns="68580" rIns="0" bIns="6858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cap="none" spc="-98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defRPr/>
            </a:pPr>
            <a:r>
              <a:rPr lang="en-US" sz="4050" spc="-74" dirty="0">
                <a:solidFill>
                  <a:srgbClr val="FFFFFF"/>
                </a:solidFill>
                <a:latin typeface="Segoe UI Semibold"/>
              </a:rPr>
              <a:t>or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86BE4B6-A96D-47FD-8C0C-7D1B843A4F92}"/>
              </a:ext>
            </a:extLst>
          </p:cNvPr>
          <p:cNvSpPr txBox="1">
            <a:spLocks/>
          </p:cNvSpPr>
          <p:nvPr/>
        </p:nvSpPr>
        <p:spPr>
          <a:xfrm rot="20689097">
            <a:off x="2917159" y="1190113"/>
            <a:ext cx="1157081" cy="761747"/>
          </a:xfrm>
          <a:prstGeom prst="rect">
            <a:avLst/>
          </a:prstGeom>
          <a:noFill/>
        </p:spPr>
        <p:txBody>
          <a:bodyPr vert="horz" wrap="square" lIns="0" tIns="68580" rIns="0" bIns="6858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cap="none" spc="-98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defRPr/>
            </a:pPr>
            <a:r>
              <a:rPr lang="en-US" sz="4050" spc="-74">
                <a:solidFill>
                  <a:srgbClr val="FFFFFF"/>
                </a:solidFill>
                <a:latin typeface="Segoe UI Semibold"/>
              </a:rPr>
              <a:t>AND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B99B7D-7A74-4D56-B372-DD3F636901A8}"/>
              </a:ext>
            </a:extLst>
          </p:cNvPr>
          <p:cNvCxnSpPr>
            <a:cxnSpLocks/>
          </p:cNvCxnSpPr>
          <p:nvPr/>
        </p:nvCxnSpPr>
        <p:spPr>
          <a:xfrm>
            <a:off x="2922129" y="1967947"/>
            <a:ext cx="573571" cy="479636"/>
          </a:xfrm>
          <a:prstGeom prst="line">
            <a:avLst/>
          </a:prstGeom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E935A1-D040-45C0-9EAF-636F1EC62EF3}"/>
              </a:ext>
            </a:extLst>
          </p:cNvPr>
          <p:cNvCxnSpPr>
            <a:cxnSpLocks/>
          </p:cNvCxnSpPr>
          <p:nvPr/>
        </p:nvCxnSpPr>
        <p:spPr>
          <a:xfrm flipV="1">
            <a:off x="2917159" y="1985414"/>
            <a:ext cx="578540" cy="482048"/>
          </a:xfrm>
          <a:prstGeom prst="line">
            <a:avLst/>
          </a:prstGeom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2501FAA4-56B2-48D6-AEED-E2901C69D612}"/>
              </a:ext>
            </a:extLst>
          </p:cNvPr>
          <p:cNvSpPr txBox="1">
            <a:spLocks/>
          </p:cNvSpPr>
          <p:nvPr/>
        </p:nvSpPr>
        <p:spPr>
          <a:xfrm>
            <a:off x="3594928" y="1810002"/>
            <a:ext cx="3833498" cy="761747"/>
          </a:xfrm>
          <a:prstGeom prst="rect">
            <a:avLst/>
          </a:prstGeom>
          <a:noFill/>
        </p:spPr>
        <p:txBody>
          <a:bodyPr vert="horz" wrap="square" lIns="0" tIns="68580" rIns="0" bIns="6858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cap="none" spc="-98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defRPr/>
            </a:pPr>
            <a:r>
              <a:rPr lang="en-US" sz="4050" spc="-74" dirty="0">
                <a:solidFill>
                  <a:srgbClr val="FFFFFF"/>
                </a:solidFill>
                <a:latin typeface="Segoe UI Semibold"/>
              </a:rPr>
              <a:t>Microsoft Teams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2E69BF6-73AA-474A-8FA2-6B29F25D179C}"/>
              </a:ext>
            </a:extLst>
          </p:cNvPr>
          <p:cNvSpPr txBox="1">
            <a:spLocks/>
          </p:cNvSpPr>
          <p:nvPr/>
        </p:nvSpPr>
        <p:spPr>
          <a:xfrm>
            <a:off x="435039" y="1810003"/>
            <a:ext cx="2576246" cy="761747"/>
          </a:xfrm>
          <a:prstGeom prst="rect">
            <a:avLst/>
          </a:prstGeom>
          <a:noFill/>
        </p:spPr>
        <p:txBody>
          <a:bodyPr vert="horz" wrap="square" lIns="0" tIns="68580" rIns="0" bIns="6858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cap="none" spc="-98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defRPr/>
            </a:pPr>
            <a:r>
              <a:rPr lang="en-US" sz="4050" spc="-74" dirty="0">
                <a:solidFill>
                  <a:srgbClr val="FFFFFF"/>
                </a:solidFill>
                <a:latin typeface="Segoe UI Semibold"/>
              </a:rPr>
              <a:t>SharePoint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EE1F8BD-7209-4437-9A60-0BD5C4569BFF}"/>
              </a:ext>
            </a:extLst>
          </p:cNvPr>
          <p:cNvSpPr txBox="1">
            <a:spLocks/>
          </p:cNvSpPr>
          <p:nvPr/>
        </p:nvSpPr>
        <p:spPr>
          <a:xfrm>
            <a:off x="7288565" y="1810002"/>
            <a:ext cx="296433" cy="761747"/>
          </a:xfrm>
          <a:prstGeom prst="rect">
            <a:avLst/>
          </a:prstGeom>
          <a:noFill/>
        </p:spPr>
        <p:txBody>
          <a:bodyPr vert="horz" wrap="square" lIns="0" tIns="68580" rIns="0" bIns="6858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cap="none" spc="-98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defRPr/>
            </a:pPr>
            <a:r>
              <a:rPr lang="en-US" sz="4050" spc="-74" dirty="0">
                <a:solidFill>
                  <a:srgbClr val="FFFFFF"/>
                </a:solidFill>
                <a:latin typeface="Segoe UI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65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10">
            <a:extLst>
              <a:ext uri="{FF2B5EF4-FFF2-40B4-BE49-F238E27FC236}">
                <a16:creationId xmlns:a16="http://schemas.microsoft.com/office/drawing/2014/main" id="{FD871B1C-44DD-4877-B782-FD6C255AC55D}"/>
              </a:ext>
            </a:extLst>
          </p:cNvPr>
          <p:cNvSpPr txBox="1"/>
          <p:nvPr/>
        </p:nvSpPr>
        <p:spPr>
          <a:xfrm>
            <a:off x="4860849" y="1605741"/>
            <a:ext cx="4111702" cy="275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Membership service for M365 teamwork apps</a:t>
            </a:r>
          </a:p>
        </p:txBody>
      </p:sp>
      <p:sp>
        <p:nvSpPr>
          <p:cNvPr id="83" name="TextBox 10">
            <a:extLst>
              <a:ext uri="{FF2B5EF4-FFF2-40B4-BE49-F238E27FC236}">
                <a16:creationId xmlns:a16="http://schemas.microsoft.com/office/drawing/2014/main" id="{2335FC4E-4419-4EDE-B70E-2B4E08D53173}"/>
              </a:ext>
            </a:extLst>
          </p:cNvPr>
          <p:cNvSpPr txBox="1"/>
          <p:nvPr/>
        </p:nvSpPr>
        <p:spPr>
          <a:xfrm>
            <a:off x="4860849" y="3704060"/>
            <a:ext cx="2007107" cy="275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Extensible</a:t>
            </a:r>
          </a:p>
        </p:txBody>
      </p:sp>
      <p:sp>
        <p:nvSpPr>
          <p:cNvPr id="84" name="TextBox 10">
            <a:extLst>
              <a:ext uri="{FF2B5EF4-FFF2-40B4-BE49-F238E27FC236}">
                <a16:creationId xmlns:a16="http://schemas.microsoft.com/office/drawing/2014/main" id="{B00AF9FE-4371-412B-BFA6-50464E23D267}"/>
              </a:ext>
            </a:extLst>
          </p:cNvPr>
          <p:cNvSpPr txBox="1"/>
          <p:nvPr/>
        </p:nvSpPr>
        <p:spPr>
          <a:xfrm>
            <a:off x="4860848" y="2612661"/>
            <a:ext cx="3754469" cy="275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Centrally managed and governed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49A787C-3D1C-442E-8ABD-A155C536D04A}"/>
              </a:ext>
            </a:extLst>
          </p:cNvPr>
          <p:cNvGrpSpPr/>
          <p:nvPr/>
        </p:nvGrpSpPr>
        <p:grpSpPr>
          <a:xfrm>
            <a:off x="973859" y="1808639"/>
            <a:ext cx="1968024" cy="1968024"/>
            <a:chOff x="1298479" y="2411519"/>
            <a:chExt cx="2624032" cy="2624032"/>
          </a:xfrm>
        </p:grpSpPr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5D3FB236-DA46-4572-9822-035D5299E58C}"/>
                </a:ext>
              </a:extLst>
            </p:cNvPr>
            <p:cNvSpPr txBox="1"/>
            <p:nvPr/>
          </p:nvSpPr>
          <p:spPr>
            <a:xfrm flipH="1">
              <a:off x="1714070" y="3422955"/>
              <a:ext cx="1792851" cy="6771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+mj-lt"/>
                  <a:cs typeface="Segoe UI" pitchFamily="34" charset="0"/>
                </a:rPr>
                <a:t>Office 365 Groups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C25BABB-A9FA-4AE8-A248-7ACB2234A56E}"/>
                </a:ext>
              </a:extLst>
            </p:cNvPr>
            <p:cNvSpPr/>
            <p:nvPr/>
          </p:nvSpPr>
          <p:spPr bwMode="auto">
            <a:xfrm>
              <a:off x="1298479" y="2411519"/>
              <a:ext cx="2624032" cy="262403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8FBA08A-FD96-422C-8AE1-5E9674CF9169}"/>
                </a:ext>
              </a:extLst>
            </p:cNvPr>
            <p:cNvGrpSpPr/>
            <p:nvPr/>
          </p:nvGrpSpPr>
          <p:grpSpPr>
            <a:xfrm>
              <a:off x="2281431" y="4138708"/>
              <a:ext cx="658128" cy="663174"/>
              <a:chOff x="5911850" y="3184525"/>
              <a:chExt cx="620713" cy="625475"/>
            </a:xfrm>
            <a:solidFill>
              <a:schemeClr val="tx1"/>
            </a:solidFill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A2CB0CF0-1EDA-48DE-B760-E24D43027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9175" y="3413125"/>
                <a:ext cx="119063" cy="203200"/>
              </a:xfrm>
              <a:custGeom>
                <a:avLst/>
                <a:gdLst>
                  <a:gd name="T0" fmla="*/ 0 w 31"/>
                  <a:gd name="T1" fmla="*/ 24 h 53"/>
                  <a:gd name="T2" fmla="*/ 3 w 31"/>
                  <a:gd name="T3" fmla="*/ 33 h 53"/>
                  <a:gd name="T4" fmla="*/ 2 w 31"/>
                  <a:gd name="T5" fmla="*/ 40 h 53"/>
                  <a:gd name="T6" fmla="*/ 26 w 31"/>
                  <a:gd name="T7" fmla="*/ 53 h 53"/>
                  <a:gd name="T8" fmla="*/ 31 w 31"/>
                  <a:gd name="T9" fmla="*/ 51 h 53"/>
                  <a:gd name="T10" fmla="*/ 31 w 31"/>
                  <a:gd name="T11" fmla="*/ 2 h 53"/>
                  <a:gd name="T12" fmla="*/ 25 w 31"/>
                  <a:gd name="T13" fmla="*/ 0 h 53"/>
                  <a:gd name="T14" fmla="*/ 0 w 31"/>
                  <a:gd name="T15" fmla="*/ 2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3">
                    <a:moveTo>
                      <a:pt x="0" y="24"/>
                    </a:moveTo>
                    <a:cubicBezTo>
                      <a:pt x="2" y="26"/>
                      <a:pt x="3" y="30"/>
                      <a:pt x="3" y="33"/>
                    </a:cubicBezTo>
                    <a:cubicBezTo>
                      <a:pt x="3" y="36"/>
                      <a:pt x="3" y="38"/>
                      <a:pt x="2" y="40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8" y="52"/>
                      <a:pt x="29" y="51"/>
                      <a:pt x="31" y="5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2"/>
                      <a:pt x="27" y="1"/>
                      <a:pt x="25" y="0"/>
                    </a:cubicBez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5910" tIns="32955" rIns="65910" bIns="32955" numCol="1" anchor="t" anchorCtr="0" compatLnSpc="1">
                <a:prstTxWarp prst="textNoShape">
                  <a:avLst/>
                </a:prstTxWarp>
              </a:bodyPr>
              <a:lstStyle/>
              <a:p>
                <a:pPr defTabSz="672266">
                  <a:defRPr/>
                </a:pPr>
                <a:endParaRPr lang="en-US" sz="1298">
                  <a:solidFill>
                    <a:srgbClr val="161616"/>
                  </a:solidFill>
                  <a:latin typeface="Segoe UI"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8848B0B8-BA6C-4979-AF8E-063CD7F20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3" y="3416300"/>
                <a:ext cx="114300" cy="200025"/>
              </a:xfrm>
              <a:custGeom>
                <a:avLst/>
                <a:gdLst>
                  <a:gd name="T0" fmla="*/ 5 w 30"/>
                  <a:gd name="T1" fmla="*/ 0 h 52"/>
                  <a:gd name="T2" fmla="*/ 0 w 30"/>
                  <a:gd name="T3" fmla="*/ 1 h 52"/>
                  <a:gd name="T4" fmla="*/ 0 w 30"/>
                  <a:gd name="T5" fmla="*/ 50 h 52"/>
                  <a:gd name="T6" fmla="*/ 5 w 30"/>
                  <a:gd name="T7" fmla="*/ 52 h 52"/>
                  <a:gd name="T8" fmla="*/ 29 w 30"/>
                  <a:gd name="T9" fmla="*/ 39 h 52"/>
                  <a:gd name="T10" fmla="*/ 27 w 30"/>
                  <a:gd name="T11" fmla="*/ 32 h 52"/>
                  <a:gd name="T12" fmla="*/ 30 w 30"/>
                  <a:gd name="T13" fmla="*/ 23 h 52"/>
                  <a:gd name="T14" fmla="*/ 5 w 30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2">
                    <a:moveTo>
                      <a:pt x="5" y="0"/>
                    </a:moveTo>
                    <a:cubicBezTo>
                      <a:pt x="3" y="0"/>
                      <a:pt x="2" y="1"/>
                      <a:pt x="0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2" y="50"/>
                      <a:pt x="3" y="51"/>
                      <a:pt x="5" y="5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8" y="37"/>
                      <a:pt x="27" y="35"/>
                      <a:pt x="27" y="32"/>
                    </a:cubicBezTo>
                    <a:cubicBezTo>
                      <a:pt x="27" y="29"/>
                      <a:pt x="28" y="26"/>
                      <a:pt x="30" y="23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5910" tIns="32955" rIns="65910" bIns="32955" numCol="1" anchor="t" anchorCtr="0" compatLnSpc="1">
                <a:prstTxWarp prst="textNoShape">
                  <a:avLst/>
                </a:prstTxWarp>
              </a:bodyPr>
              <a:lstStyle/>
              <a:p>
                <a:pPr defTabSz="672266">
                  <a:defRPr/>
                </a:pPr>
                <a:endParaRPr lang="en-US" sz="1298">
                  <a:solidFill>
                    <a:srgbClr val="161616"/>
                  </a:solidFill>
                  <a:latin typeface="Segoe UI"/>
                </a:endParaRPr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22994E86-DA31-4ACF-B064-372F722AB6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11850" y="3184525"/>
                <a:ext cx="620713" cy="625475"/>
              </a:xfrm>
              <a:custGeom>
                <a:avLst/>
                <a:gdLst>
                  <a:gd name="T0" fmla="*/ 82 w 162"/>
                  <a:gd name="T1" fmla="*/ 0 h 164"/>
                  <a:gd name="T2" fmla="*/ 0 w 162"/>
                  <a:gd name="T3" fmla="*/ 98 h 164"/>
                  <a:gd name="T4" fmla="*/ 82 w 162"/>
                  <a:gd name="T5" fmla="*/ 164 h 164"/>
                  <a:gd name="T6" fmla="*/ 162 w 162"/>
                  <a:gd name="T7" fmla="*/ 98 h 164"/>
                  <a:gd name="T8" fmla="*/ 82 w 162"/>
                  <a:gd name="T9" fmla="*/ 0 h 164"/>
                  <a:gd name="T10" fmla="*/ 126 w 162"/>
                  <a:gd name="T11" fmla="*/ 108 h 164"/>
                  <a:gd name="T12" fmla="*/ 115 w 162"/>
                  <a:gd name="T13" fmla="*/ 104 h 164"/>
                  <a:gd name="T14" fmla="*/ 93 w 162"/>
                  <a:gd name="T15" fmla="*/ 115 h 164"/>
                  <a:gd name="T16" fmla="*/ 97 w 162"/>
                  <a:gd name="T17" fmla="*/ 126 h 164"/>
                  <a:gd name="T18" fmla="*/ 82 w 162"/>
                  <a:gd name="T19" fmla="*/ 141 h 164"/>
                  <a:gd name="T20" fmla="*/ 67 w 162"/>
                  <a:gd name="T21" fmla="*/ 126 h 164"/>
                  <a:gd name="T22" fmla="*/ 71 w 162"/>
                  <a:gd name="T23" fmla="*/ 115 h 164"/>
                  <a:gd name="T24" fmla="*/ 48 w 162"/>
                  <a:gd name="T25" fmla="*/ 103 h 164"/>
                  <a:gd name="T26" fmla="*/ 37 w 162"/>
                  <a:gd name="T27" fmla="*/ 108 h 164"/>
                  <a:gd name="T28" fmla="*/ 22 w 162"/>
                  <a:gd name="T29" fmla="*/ 93 h 164"/>
                  <a:gd name="T30" fmla="*/ 37 w 162"/>
                  <a:gd name="T31" fmla="*/ 78 h 164"/>
                  <a:gd name="T32" fmla="*/ 46 w 162"/>
                  <a:gd name="T33" fmla="*/ 81 h 164"/>
                  <a:gd name="T34" fmla="*/ 71 w 162"/>
                  <a:gd name="T35" fmla="*/ 58 h 164"/>
                  <a:gd name="T36" fmla="*/ 67 w 162"/>
                  <a:gd name="T37" fmla="*/ 47 h 164"/>
                  <a:gd name="T38" fmla="*/ 82 w 162"/>
                  <a:gd name="T39" fmla="*/ 32 h 164"/>
                  <a:gd name="T40" fmla="*/ 97 w 162"/>
                  <a:gd name="T41" fmla="*/ 47 h 164"/>
                  <a:gd name="T42" fmla="*/ 92 w 162"/>
                  <a:gd name="T43" fmla="*/ 58 h 164"/>
                  <a:gd name="T44" fmla="*/ 117 w 162"/>
                  <a:gd name="T45" fmla="*/ 81 h 164"/>
                  <a:gd name="T46" fmla="*/ 126 w 162"/>
                  <a:gd name="T47" fmla="*/ 78 h 164"/>
                  <a:gd name="T48" fmla="*/ 141 w 162"/>
                  <a:gd name="T49" fmla="*/ 93 h 164"/>
                  <a:gd name="T50" fmla="*/ 126 w 162"/>
                  <a:gd name="T51" fmla="*/ 10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64">
                    <a:moveTo>
                      <a:pt x="82" y="0"/>
                    </a:moveTo>
                    <a:cubicBezTo>
                      <a:pt x="0" y="98"/>
                      <a:pt x="0" y="98"/>
                      <a:pt x="0" y="98"/>
                    </a:cubicBezTo>
                    <a:cubicBezTo>
                      <a:pt x="82" y="164"/>
                      <a:pt x="82" y="164"/>
                      <a:pt x="82" y="164"/>
                    </a:cubicBezTo>
                    <a:cubicBezTo>
                      <a:pt x="162" y="98"/>
                      <a:pt x="162" y="98"/>
                      <a:pt x="162" y="98"/>
                    </a:cubicBezTo>
                    <a:lnTo>
                      <a:pt x="82" y="0"/>
                    </a:lnTo>
                    <a:close/>
                    <a:moveTo>
                      <a:pt x="126" y="108"/>
                    </a:moveTo>
                    <a:cubicBezTo>
                      <a:pt x="122" y="108"/>
                      <a:pt x="118" y="107"/>
                      <a:pt x="115" y="104"/>
                    </a:cubicBezTo>
                    <a:cubicBezTo>
                      <a:pt x="93" y="115"/>
                      <a:pt x="93" y="115"/>
                      <a:pt x="93" y="115"/>
                    </a:cubicBezTo>
                    <a:cubicBezTo>
                      <a:pt x="95" y="118"/>
                      <a:pt x="97" y="122"/>
                      <a:pt x="97" y="126"/>
                    </a:cubicBezTo>
                    <a:cubicBezTo>
                      <a:pt x="97" y="134"/>
                      <a:pt x="90" y="141"/>
                      <a:pt x="82" y="141"/>
                    </a:cubicBezTo>
                    <a:cubicBezTo>
                      <a:pt x="74" y="141"/>
                      <a:pt x="67" y="134"/>
                      <a:pt x="67" y="126"/>
                    </a:cubicBezTo>
                    <a:cubicBezTo>
                      <a:pt x="67" y="122"/>
                      <a:pt x="69" y="118"/>
                      <a:pt x="71" y="115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6" y="106"/>
                      <a:pt x="42" y="108"/>
                      <a:pt x="37" y="108"/>
                    </a:cubicBezTo>
                    <a:cubicBezTo>
                      <a:pt x="29" y="108"/>
                      <a:pt x="22" y="102"/>
                      <a:pt x="22" y="93"/>
                    </a:cubicBezTo>
                    <a:cubicBezTo>
                      <a:pt x="22" y="85"/>
                      <a:pt x="29" y="78"/>
                      <a:pt x="37" y="78"/>
                    </a:cubicBezTo>
                    <a:cubicBezTo>
                      <a:pt x="41" y="78"/>
                      <a:pt x="44" y="79"/>
                      <a:pt x="46" y="81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9" y="55"/>
                      <a:pt x="67" y="51"/>
                      <a:pt x="67" y="47"/>
                    </a:cubicBezTo>
                    <a:cubicBezTo>
                      <a:pt x="67" y="39"/>
                      <a:pt x="74" y="32"/>
                      <a:pt x="82" y="32"/>
                    </a:cubicBezTo>
                    <a:cubicBezTo>
                      <a:pt x="90" y="32"/>
                      <a:pt x="97" y="39"/>
                      <a:pt x="97" y="47"/>
                    </a:cubicBezTo>
                    <a:cubicBezTo>
                      <a:pt x="97" y="52"/>
                      <a:pt x="95" y="56"/>
                      <a:pt x="92" y="58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9" y="80"/>
                      <a:pt x="123" y="78"/>
                      <a:pt x="126" y="78"/>
                    </a:cubicBezTo>
                    <a:cubicBezTo>
                      <a:pt x="134" y="78"/>
                      <a:pt x="141" y="85"/>
                      <a:pt x="141" y="93"/>
                    </a:cubicBezTo>
                    <a:cubicBezTo>
                      <a:pt x="141" y="102"/>
                      <a:pt x="134" y="108"/>
                      <a:pt x="126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5910" tIns="32955" rIns="65910" bIns="32955" numCol="1" anchor="t" anchorCtr="0" compatLnSpc="1">
                <a:prstTxWarp prst="textNoShape">
                  <a:avLst/>
                </a:prstTxWarp>
              </a:bodyPr>
              <a:lstStyle/>
              <a:p>
                <a:pPr defTabSz="672266">
                  <a:defRPr/>
                </a:pPr>
                <a:endParaRPr lang="en-US" sz="1298">
                  <a:solidFill>
                    <a:srgbClr val="161616"/>
                  </a:solidFill>
                  <a:latin typeface="Segoe U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72FE077-378D-41DC-BAF2-7CAFBD893318}"/>
                </a:ext>
              </a:extLst>
            </p:cNvPr>
            <p:cNvGrpSpPr/>
            <p:nvPr/>
          </p:nvGrpSpPr>
          <p:grpSpPr>
            <a:xfrm>
              <a:off x="2201370" y="2777921"/>
              <a:ext cx="818250" cy="481954"/>
              <a:chOff x="4705350" y="3590925"/>
              <a:chExt cx="606426" cy="357188"/>
            </a:xfrm>
            <a:noFill/>
          </p:grpSpPr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AB624032-7275-4E52-8A73-D65AB4194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5350" y="3852863"/>
                <a:ext cx="134938" cy="95250"/>
              </a:xfrm>
              <a:custGeom>
                <a:avLst/>
                <a:gdLst>
                  <a:gd name="T0" fmla="*/ 0 w 75"/>
                  <a:gd name="T1" fmla="*/ 53 h 53"/>
                  <a:gd name="T2" fmla="*/ 0 w 75"/>
                  <a:gd name="T3" fmla="*/ 53 h 53"/>
                  <a:gd name="T4" fmla="*/ 63 w 75"/>
                  <a:gd name="T5" fmla="*/ 53 h 53"/>
                  <a:gd name="T6" fmla="*/ 63 w 75"/>
                  <a:gd name="T7" fmla="*/ 53 h 53"/>
                  <a:gd name="T8" fmla="*/ 75 w 75"/>
                  <a:gd name="T9" fmla="*/ 4 h 53"/>
                  <a:gd name="T10" fmla="*/ 54 w 75"/>
                  <a:gd name="T11" fmla="*/ 0 h 53"/>
                  <a:gd name="T12" fmla="*/ 0 w 75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3">
                    <a:moveTo>
                      <a:pt x="0" y="53"/>
                    </a:moveTo>
                    <a:lnTo>
                      <a:pt x="0" y="53"/>
                    </a:lnTo>
                    <a:lnTo>
                      <a:pt x="63" y="53"/>
                    </a:lnTo>
                    <a:lnTo>
                      <a:pt x="63" y="53"/>
                    </a:lnTo>
                    <a:cubicBezTo>
                      <a:pt x="63" y="35"/>
                      <a:pt x="67" y="19"/>
                      <a:pt x="75" y="4"/>
                    </a:cubicBezTo>
                    <a:cubicBezTo>
                      <a:pt x="69" y="1"/>
                      <a:pt x="61" y="0"/>
                      <a:pt x="54" y="0"/>
                    </a:cubicBezTo>
                    <a:cubicBezTo>
                      <a:pt x="24" y="0"/>
                      <a:pt x="0" y="24"/>
                      <a:pt x="0" y="53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B43E21B7-2318-43D3-BD30-3D8A4A21E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3805238"/>
                <a:ext cx="246063" cy="142875"/>
              </a:xfrm>
              <a:custGeom>
                <a:avLst/>
                <a:gdLst>
                  <a:gd name="T0" fmla="*/ 22 w 138"/>
                  <a:gd name="T1" fmla="*/ 25 h 80"/>
                  <a:gd name="T2" fmla="*/ 22 w 138"/>
                  <a:gd name="T3" fmla="*/ 25 h 80"/>
                  <a:gd name="T4" fmla="*/ 13 w 138"/>
                  <a:gd name="T5" fmla="*/ 36 h 80"/>
                  <a:gd name="T6" fmla="*/ 6 w 138"/>
                  <a:gd name="T7" fmla="*/ 48 h 80"/>
                  <a:gd name="T8" fmla="*/ 0 w 138"/>
                  <a:gd name="T9" fmla="*/ 80 h 80"/>
                  <a:gd name="T10" fmla="*/ 17 w 138"/>
                  <a:gd name="T11" fmla="*/ 80 h 80"/>
                  <a:gd name="T12" fmla="*/ 30 w 138"/>
                  <a:gd name="T13" fmla="*/ 80 h 80"/>
                  <a:gd name="T14" fmla="*/ 44 w 138"/>
                  <a:gd name="T15" fmla="*/ 80 h 80"/>
                  <a:gd name="T16" fmla="*/ 116 w 138"/>
                  <a:gd name="T17" fmla="*/ 80 h 80"/>
                  <a:gd name="T18" fmla="*/ 138 w 138"/>
                  <a:gd name="T19" fmla="*/ 25 h 80"/>
                  <a:gd name="T20" fmla="*/ 80 w 138"/>
                  <a:gd name="T21" fmla="*/ 0 h 80"/>
                  <a:gd name="T22" fmla="*/ 22 w 138"/>
                  <a:gd name="T23" fmla="*/ 2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80">
                    <a:moveTo>
                      <a:pt x="22" y="25"/>
                    </a:moveTo>
                    <a:lnTo>
                      <a:pt x="22" y="25"/>
                    </a:lnTo>
                    <a:cubicBezTo>
                      <a:pt x="19" y="28"/>
                      <a:pt x="16" y="32"/>
                      <a:pt x="13" y="36"/>
                    </a:cubicBezTo>
                    <a:cubicBezTo>
                      <a:pt x="11" y="40"/>
                      <a:pt x="8" y="44"/>
                      <a:pt x="6" y="48"/>
                    </a:cubicBezTo>
                    <a:cubicBezTo>
                      <a:pt x="2" y="58"/>
                      <a:pt x="0" y="69"/>
                      <a:pt x="0" y="80"/>
                    </a:cubicBezTo>
                    <a:lnTo>
                      <a:pt x="17" y="80"/>
                    </a:lnTo>
                    <a:lnTo>
                      <a:pt x="30" y="80"/>
                    </a:lnTo>
                    <a:lnTo>
                      <a:pt x="44" y="80"/>
                    </a:lnTo>
                    <a:lnTo>
                      <a:pt x="116" y="80"/>
                    </a:lnTo>
                    <a:cubicBezTo>
                      <a:pt x="116" y="58"/>
                      <a:pt x="124" y="39"/>
                      <a:pt x="138" y="25"/>
                    </a:cubicBezTo>
                    <a:cubicBezTo>
                      <a:pt x="123" y="9"/>
                      <a:pt x="103" y="0"/>
                      <a:pt x="80" y="0"/>
                    </a:cubicBezTo>
                    <a:cubicBezTo>
                      <a:pt x="57" y="0"/>
                      <a:pt x="36" y="9"/>
                      <a:pt x="22" y="2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46041A78-2203-402E-96FD-988A63352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863" y="3851275"/>
                <a:ext cx="188913" cy="96838"/>
              </a:xfrm>
              <a:custGeom>
                <a:avLst/>
                <a:gdLst>
                  <a:gd name="T0" fmla="*/ 53 w 106"/>
                  <a:gd name="T1" fmla="*/ 0 h 54"/>
                  <a:gd name="T2" fmla="*/ 53 w 106"/>
                  <a:gd name="T3" fmla="*/ 0 h 54"/>
                  <a:gd name="T4" fmla="*/ 32 w 106"/>
                  <a:gd name="T5" fmla="*/ 5 h 54"/>
                  <a:gd name="T6" fmla="*/ 20 w 106"/>
                  <a:gd name="T7" fmla="*/ 12 h 54"/>
                  <a:gd name="T8" fmla="*/ 10 w 106"/>
                  <a:gd name="T9" fmla="*/ 22 h 54"/>
                  <a:gd name="T10" fmla="*/ 0 w 106"/>
                  <a:gd name="T11" fmla="*/ 54 h 54"/>
                  <a:gd name="T12" fmla="*/ 17 w 106"/>
                  <a:gd name="T13" fmla="*/ 54 h 54"/>
                  <a:gd name="T14" fmla="*/ 30 w 106"/>
                  <a:gd name="T15" fmla="*/ 54 h 54"/>
                  <a:gd name="T16" fmla="*/ 44 w 106"/>
                  <a:gd name="T17" fmla="*/ 54 h 54"/>
                  <a:gd name="T18" fmla="*/ 106 w 106"/>
                  <a:gd name="T19" fmla="*/ 54 h 54"/>
                  <a:gd name="T20" fmla="*/ 53 w 106"/>
                  <a:gd name="T2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lnTo>
                      <a:pt x="53" y="0"/>
                    </a:lnTo>
                    <a:cubicBezTo>
                      <a:pt x="45" y="0"/>
                      <a:pt x="38" y="2"/>
                      <a:pt x="32" y="5"/>
                    </a:cubicBezTo>
                    <a:cubicBezTo>
                      <a:pt x="27" y="7"/>
                      <a:pt x="24" y="9"/>
                      <a:pt x="20" y="12"/>
                    </a:cubicBezTo>
                    <a:cubicBezTo>
                      <a:pt x="16" y="15"/>
                      <a:pt x="13" y="18"/>
                      <a:pt x="10" y="22"/>
                    </a:cubicBezTo>
                    <a:cubicBezTo>
                      <a:pt x="4" y="31"/>
                      <a:pt x="0" y="42"/>
                      <a:pt x="0" y="54"/>
                    </a:cubicBezTo>
                    <a:lnTo>
                      <a:pt x="17" y="54"/>
                    </a:lnTo>
                    <a:lnTo>
                      <a:pt x="30" y="54"/>
                    </a:lnTo>
                    <a:lnTo>
                      <a:pt x="44" y="54"/>
                    </a:lnTo>
                    <a:lnTo>
                      <a:pt x="106" y="54"/>
                    </a:lnTo>
                    <a:cubicBezTo>
                      <a:pt x="106" y="24"/>
                      <a:pt x="82" y="0"/>
                      <a:pt x="53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28840BC8-C563-4BD6-BB15-E4344CF56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788" y="3709988"/>
                <a:ext cx="117475" cy="119063"/>
              </a:xfrm>
              <a:custGeom>
                <a:avLst/>
                <a:gdLst>
                  <a:gd name="T0" fmla="*/ 31 w 66"/>
                  <a:gd name="T1" fmla="*/ 66 h 67"/>
                  <a:gd name="T2" fmla="*/ 31 w 66"/>
                  <a:gd name="T3" fmla="*/ 66 h 67"/>
                  <a:gd name="T4" fmla="*/ 33 w 66"/>
                  <a:gd name="T5" fmla="*/ 67 h 67"/>
                  <a:gd name="T6" fmla="*/ 35 w 66"/>
                  <a:gd name="T7" fmla="*/ 66 h 67"/>
                  <a:gd name="T8" fmla="*/ 57 w 66"/>
                  <a:gd name="T9" fmla="*/ 56 h 67"/>
                  <a:gd name="T10" fmla="*/ 66 w 66"/>
                  <a:gd name="T11" fmla="*/ 33 h 67"/>
                  <a:gd name="T12" fmla="*/ 33 w 66"/>
                  <a:gd name="T13" fmla="*/ 0 h 67"/>
                  <a:gd name="T14" fmla="*/ 0 w 66"/>
                  <a:gd name="T15" fmla="*/ 33 h 67"/>
                  <a:gd name="T16" fmla="*/ 9 w 66"/>
                  <a:gd name="T17" fmla="*/ 56 h 67"/>
                  <a:gd name="T18" fmla="*/ 31 w 66"/>
                  <a:gd name="T19" fmla="*/ 6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7">
                    <a:moveTo>
                      <a:pt x="31" y="66"/>
                    </a:moveTo>
                    <a:lnTo>
                      <a:pt x="31" y="66"/>
                    </a:lnTo>
                    <a:cubicBezTo>
                      <a:pt x="31" y="66"/>
                      <a:pt x="32" y="67"/>
                      <a:pt x="33" y="67"/>
                    </a:cubicBezTo>
                    <a:cubicBezTo>
                      <a:pt x="34" y="67"/>
                      <a:pt x="34" y="66"/>
                      <a:pt x="35" y="66"/>
                    </a:cubicBezTo>
                    <a:cubicBezTo>
                      <a:pt x="44" y="66"/>
                      <a:pt x="51" y="62"/>
                      <a:pt x="57" y="56"/>
                    </a:cubicBezTo>
                    <a:cubicBezTo>
                      <a:pt x="63" y="50"/>
                      <a:pt x="66" y="42"/>
                      <a:pt x="66" y="33"/>
                    </a:cubicBezTo>
                    <a:cubicBezTo>
                      <a:pt x="66" y="15"/>
                      <a:pt x="51" y="0"/>
                      <a:pt x="33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42"/>
                      <a:pt x="3" y="50"/>
                      <a:pt x="9" y="56"/>
                    </a:cubicBezTo>
                    <a:cubicBezTo>
                      <a:pt x="15" y="62"/>
                      <a:pt x="22" y="66"/>
                      <a:pt x="31" y="66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22B08C14-2B00-4700-B803-6CD4F8BA8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900" y="3590925"/>
                <a:ext cx="188913" cy="190500"/>
              </a:xfrm>
              <a:custGeom>
                <a:avLst/>
                <a:gdLst>
                  <a:gd name="T0" fmla="*/ 23 w 106"/>
                  <a:gd name="T1" fmla="*/ 98 h 107"/>
                  <a:gd name="T2" fmla="*/ 23 w 106"/>
                  <a:gd name="T3" fmla="*/ 98 h 107"/>
                  <a:gd name="T4" fmla="*/ 49 w 106"/>
                  <a:gd name="T5" fmla="*/ 107 h 107"/>
                  <a:gd name="T6" fmla="*/ 53 w 106"/>
                  <a:gd name="T7" fmla="*/ 107 h 107"/>
                  <a:gd name="T8" fmla="*/ 57 w 106"/>
                  <a:gd name="T9" fmla="*/ 107 h 107"/>
                  <a:gd name="T10" fmla="*/ 83 w 106"/>
                  <a:gd name="T11" fmla="*/ 98 h 107"/>
                  <a:gd name="T12" fmla="*/ 106 w 106"/>
                  <a:gd name="T13" fmla="*/ 54 h 107"/>
                  <a:gd name="T14" fmla="*/ 75 w 106"/>
                  <a:gd name="T15" fmla="*/ 5 h 107"/>
                  <a:gd name="T16" fmla="*/ 53 w 106"/>
                  <a:gd name="T17" fmla="*/ 0 h 107"/>
                  <a:gd name="T18" fmla="*/ 31 w 106"/>
                  <a:gd name="T19" fmla="*/ 5 h 107"/>
                  <a:gd name="T20" fmla="*/ 31 w 106"/>
                  <a:gd name="T21" fmla="*/ 5 h 107"/>
                  <a:gd name="T22" fmla="*/ 0 w 106"/>
                  <a:gd name="T23" fmla="*/ 54 h 107"/>
                  <a:gd name="T24" fmla="*/ 23 w 106"/>
                  <a:gd name="T25" fmla="*/ 9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07">
                    <a:moveTo>
                      <a:pt x="23" y="98"/>
                    </a:moveTo>
                    <a:lnTo>
                      <a:pt x="23" y="98"/>
                    </a:lnTo>
                    <a:cubicBezTo>
                      <a:pt x="30" y="103"/>
                      <a:pt x="39" y="106"/>
                      <a:pt x="49" y="107"/>
                    </a:cubicBezTo>
                    <a:cubicBezTo>
                      <a:pt x="50" y="107"/>
                      <a:pt x="52" y="107"/>
                      <a:pt x="53" y="107"/>
                    </a:cubicBezTo>
                    <a:cubicBezTo>
                      <a:pt x="54" y="107"/>
                      <a:pt x="55" y="107"/>
                      <a:pt x="57" y="107"/>
                    </a:cubicBezTo>
                    <a:cubicBezTo>
                      <a:pt x="66" y="106"/>
                      <a:pt x="76" y="103"/>
                      <a:pt x="83" y="98"/>
                    </a:cubicBezTo>
                    <a:cubicBezTo>
                      <a:pt x="97" y="88"/>
                      <a:pt x="106" y="72"/>
                      <a:pt x="106" y="54"/>
                    </a:cubicBezTo>
                    <a:cubicBezTo>
                      <a:pt x="106" y="32"/>
                      <a:pt x="93" y="14"/>
                      <a:pt x="75" y="5"/>
                    </a:cubicBezTo>
                    <a:cubicBezTo>
                      <a:pt x="68" y="2"/>
                      <a:pt x="61" y="0"/>
                      <a:pt x="53" y="0"/>
                    </a:cubicBezTo>
                    <a:cubicBezTo>
                      <a:pt x="45" y="0"/>
                      <a:pt x="38" y="2"/>
                      <a:pt x="31" y="5"/>
                    </a:cubicBezTo>
                    <a:lnTo>
                      <a:pt x="31" y="5"/>
                    </a:lnTo>
                    <a:cubicBezTo>
                      <a:pt x="12" y="14"/>
                      <a:pt x="0" y="32"/>
                      <a:pt x="0" y="54"/>
                    </a:cubicBezTo>
                    <a:cubicBezTo>
                      <a:pt x="0" y="72"/>
                      <a:pt x="9" y="88"/>
                      <a:pt x="23" y="98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5" name="Freeform 10">
                <a:extLst>
                  <a:ext uri="{FF2B5EF4-FFF2-40B4-BE49-F238E27FC236}">
                    <a16:creationId xmlns:a16="http://schemas.microsoft.com/office/drawing/2014/main" id="{D728A946-F003-42FA-8F97-947224E82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0750" y="3686175"/>
                <a:ext cx="142875" cy="142875"/>
              </a:xfrm>
              <a:custGeom>
                <a:avLst/>
                <a:gdLst>
                  <a:gd name="T0" fmla="*/ 40 w 80"/>
                  <a:gd name="T1" fmla="*/ 0 h 80"/>
                  <a:gd name="T2" fmla="*/ 40 w 80"/>
                  <a:gd name="T3" fmla="*/ 0 h 80"/>
                  <a:gd name="T4" fmla="*/ 0 w 80"/>
                  <a:gd name="T5" fmla="*/ 40 h 80"/>
                  <a:gd name="T6" fmla="*/ 14 w 80"/>
                  <a:gd name="T7" fmla="*/ 70 h 80"/>
                  <a:gd name="T8" fmla="*/ 37 w 80"/>
                  <a:gd name="T9" fmla="*/ 80 h 80"/>
                  <a:gd name="T10" fmla="*/ 40 w 80"/>
                  <a:gd name="T11" fmla="*/ 80 h 80"/>
                  <a:gd name="T12" fmla="*/ 42 w 80"/>
                  <a:gd name="T13" fmla="*/ 80 h 80"/>
                  <a:gd name="T14" fmla="*/ 65 w 80"/>
                  <a:gd name="T15" fmla="*/ 70 h 80"/>
                  <a:gd name="T16" fmla="*/ 80 w 80"/>
                  <a:gd name="T17" fmla="*/ 40 h 80"/>
                  <a:gd name="T18" fmla="*/ 40 w 80"/>
                  <a:gd name="T1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lnTo>
                      <a:pt x="40" y="0"/>
                    </a:lnTo>
                    <a:cubicBezTo>
                      <a:pt x="18" y="0"/>
                      <a:pt x="0" y="18"/>
                      <a:pt x="0" y="40"/>
                    </a:cubicBezTo>
                    <a:cubicBezTo>
                      <a:pt x="0" y="52"/>
                      <a:pt x="5" y="63"/>
                      <a:pt x="14" y="70"/>
                    </a:cubicBezTo>
                    <a:cubicBezTo>
                      <a:pt x="21" y="76"/>
                      <a:pt x="29" y="79"/>
                      <a:pt x="37" y="80"/>
                    </a:cubicBezTo>
                    <a:cubicBezTo>
                      <a:pt x="38" y="80"/>
                      <a:pt x="39" y="80"/>
                      <a:pt x="40" y="80"/>
                    </a:cubicBezTo>
                    <a:cubicBezTo>
                      <a:pt x="41" y="80"/>
                      <a:pt x="41" y="80"/>
                      <a:pt x="42" y="80"/>
                    </a:cubicBezTo>
                    <a:cubicBezTo>
                      <a:pt x="51" y="79"/>
                      <a:pt x="59" y="76"/>
                      <a:pt x="65" y="70"/>
                    </a:cubicBezTo>
                    <a:cubicBezTo>
                      <a:pt x="74" y="63"/>
                      <a:pt x="80" y="52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B9103E-ADD4-46B0-89AA-F5992BCBF8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9475" y="342900"/>
            <a:ext cx="8264525" cy="64611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Office 365 Groups?</a:t>
            </a:r>
            <a:br>
              <a:rPr lang="en-US" dirty="0"/>
            </a:br>
            <a:r>
              <a:rPr lang="en-US" sz="1500" dirty="0"/>
              <a:t>Collection of services</a:t>
            </a:r>
          </a:p>
        </p:txBody>
      </p:sp>
      <p:sp>
        <p:nvSpPr>
          <p:cNvPr id="33" name="create" title="Icon of a pencil with an arrow around it pointing counterclockwise">
            <a:extLst>
              <a:ext uri="{FF2B5EF4-FFF2-40B4-BE49-F238E27FC236}">
                <a16:creationId xmlns:a16="http://schemas.microsoft.com/office/drawing/2014/main" id="{5D1CE755-8A34-48C2-B5EC-4F2295829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05406" y="1533635"/>
            <a:ext cx="428750" cy="419928"/>
          </a:xfrm>
          <a:custGeom>
            <a:avLst/>
            <a:gdLst>
              <a:gd name="T0" fmla="*/ 0 w 354"/>
              <a:gd name="T1" fmla="*/ 174 h 348"/>
              <a:gd name="T2" fmla="*/ 177 w 354"/>
              <a:gd name="T3" fmla="*/ 0 h 348"/>
              <a:gd name="T4" fmla="*/ 354 w 354"/>
              <a:gd name="T5" fmla="*/ 174 h 348"/>
              <a:gd name="T6" fmla="*/ 177 w 354"/>
              <a:gd name="T7" fmla="*/ 348 h 348"/>
              <a:gd name="T8" fmla="*/ 18 w 354"/>
              <a:gd name="T9" fmla="*/ 252 h 348"/>
              <a:gd name="T10" fmla="*/ 60 w 354"/>
              <a:gd name="T11" fmla="*/ 265 h 348"/>
              <a:gd name="T12" fmla="*/ 18 w 354"/>
              <a:gd name="T13" fmla="*/ 252 h 348"/>
              <a:gd name="T14" fmla="*/ 6 w 354"/>
              <a:gd name="T15" fmla="*/ 294 h 348"/>
              <a:gd name="T16" fmla="*/ 263 w 354"/>
              <a:gd name="T17" fmla="*/ 22 h 348"/>
              <a:gd name="T18" fmla="*/ 161 w 354"/>
              <a:gd name="T19" fmla="*/ 121 h 348"/>
              <a:gd name="T20" fmla="*/ 120 w 354"/>
              <a:gd name="T21" fmla="*/ 234 h 348"/>
              <a:gd name="T22" fmla="*/ 237 w 354"/>
              <a:gd name="T23" fmla="*/ 194 h 348"/>
              <a:gd name="T24" fmla="*/ 336 w 354"/>
              <a:gd name="T25" fmla="*/ 97 h 348"/>
              <a:gd name="T26" fmla="*/ 161 w 354"/>
              <a:gd name="T27" fmla="*/ 121 h 348"/>
              <a:gd name="T28" fmla="*/ 217 w 354"/>
              <a:gd name="T29" fmla="*/ 140 h 348"/>
              <a:gd name="T30" fmla="*/ 304 w 354"/>
              <a:gd name="T31" fmla="*/ 52 h 348"/>
              <a:gd name="T32" fmla="*/ 236 w 354"/>
              <a:gd name="T33" fmla="*/ 194 h 348"/>
              <a:gd name="T34" fmla="*/ 217 w 354"/>
              <a:gd name="T35" fmla="*/ 140 h 348"/>
              <a:gd name="T36" fmla="*/ 138 w 354"/>
              <a:gd name="T37" fmla="*/ 184 h 348"/>
              <a:gd name="T38" fmla="*/ 171 w 354"/>
              <a:gd name="T39" fmla="*/ 217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4" h="348">
                <a:moveTo>
                  <a:pt x="0" y="174"/>
                </a:moveTo>
                <a:cubicBezTo>
                  <a:pt x="0" y="78"/>
                  <a:pt x="79" y="0"/>
                  <a:pt x="177" y="0"/>
                </a:cubicBezTo>
                <a:cubicBezTo>
                  <a:pt x="275" y="0"/>
                  <a:pt x="354" y="78"/>
                  <a:pt x="354" y="174"/>
                </a:cubicBezTo>
                <a:cubicBezTo>
                  <a:pt x="354" y="271"/>
                  <a:pt x="275" y="348"/>
                  <a:pt x="177" y="348"/>
                </a:cubicBezTo>
                <a:cubicBezTo>
                  <a:pt x="108" y="348"/>
                  <a:pt x="47" y="309"/>
                  <a:pt x="18" y="252"/>
                </a:cubicBezTo>
                <a:moveTo>
                  <a:pt x="60" y="265"/>
                </a:moveTo>
                <a:cubicBezTo>
                  <a:pt x="18" y="252"/>
                  <a:pt x="18" y="252"/>
                  <a:pt x="18" y="252"/>
                </a:cubicBezTo>
                <a:cubicBezTo>
                  <a:pt x="6" y="294"/>
                  <a:pt x="6" y="294"/>
                  <a:pt x="6" y="294"/>
                </a:cubicBezTo>
                <a:moveTo>
                  <a:pt x="263" y="22"/>
                </a:moveTo>
                <a:cubicBezTo>
                  <a:pt x="161" y="121"/>
                  <a:pt x="161" y="121"/>
                  <a:pt x="161" y="121"/>
                </a:cubicBezTo>
                <a:cubicBezTo>
                  <a:pt x="120" y="234"/>
                  <a:pt x="120" y="234"/>
                  <a:pt x="120" y="234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336" y="97"/>
                  <a:pt x="336" y="97"/>
                  <a:pt x="336" y="97"/>
                </a:cubicBezTo>
                <a:moveTo>
                  <a:pt x="161" y="121"/>
                </a:moveTo>
                <a:cubicBezTo>
                  <a:pt x="217" y="140"/>
                  <a:pt x="217" y="140"/>
                  <a:pt x="217" y="140"/>
                </a:cubicBezTo>
                <a:cubicBezTo>
                  <a:pt x="304" y="52"/>
                  <a:pt x="304" y="52"/>
                  <a:pt x="304" y="52"/>
                </a:cubicBezTo>
                <a:moveTo>
                  <a:pt x="236" y="194"/>
                </a:moveTo>
                <a:cubicBezTo>
                  <a:pt x="217" y="140"/>
                  <a:pt x="217" y="140"/>
                  <a:pt x="217" y="140"/>
                </a:cubicBezTo>
                <a:moveTo>
                  <a:pt x="138" y="184"/>
                </a:moveTo>
                <a:cubicBezTo>
                  <a:pt x="171" y="217"/>
                  <a:pt x="171" y="217"/>
                  <a:pt x="171" y="217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Lock" title="Icon of a padlock">
            <a:extLst>
              <a:ext uri="{FF2B5EF4-FFF2-40B4-BE49-F238E27FC236}">
                <a16:creationId xmlns:a16="http://schemas.microsoft.com/office/drawing/2014/main" id="{FEA29F8D-D9CD-406E-A1FD-28ADD8D94E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5710" y="2477565"/>
            <a:ext cx="328142" cy="458627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6" name="Robot_E99A" title="Icon of a robot">
            <a:extLst>
              <a:ext uri="{FF2B5EF4-FFF2-40B4-BE49-F238E27FC236}">
                <a16:creationId xmlns:a16="http://schemas.microsoft.com/office/drawing/2014/main" id="{F1E3D60E-6097-4130-B769-31A7E641E57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33659" y="3601412"/>
            <a:ext cx="372245" cy="481013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E124E7-B987-42F9-B5B7-6E472BFDCA5C}"/>
              </a:ext>
            </a:extLst>
          </p:cNvPr>
          <p:cNvGrpSpPr/>
          <p:nvPr/>
        </p:nvGrpSpPr>
        <p:grpSpPr>
          <a:xfrm>
            <a:off x="2950058" y="1714576"/>
            <a:ext cx="1156206" cy="2227304"/>
            <a:chOff x="3809586" y="2259171"/>
            <a:chExt cx="1541608" cy="2969738"/>
          </a:xfrm>
        </p:grpSpPr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735027AC-7BE9-4722-A4EF-951EC4BAA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586" y="2259171"/>
              <a:ext cx="1541608" cy="14848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80C541F2-624A-4801-B439-2DD2877C017B}"/>
                </a:ext>
              </a:extLst>
            </p:cNvPr>
            <p:cNvCxnSpPr>
              <a:cxnSpLocks/>
            </p:cNvCxnSpPr>
            <p:nvPr/>
          </p:nvCxnSpPr>
          <p:spPr>
            <a:xfrm>
              <a:off x="3809586" y="3744040"/>
              <a:ext cx="1541608" cy="14848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BDCBC47-233C-428F-84D0-6321C1B23440}"/>
                </a:ext>
              </a:extLst>
            </p:cNvPr>
            <p:cNvCxnSpPr/>
            <p:nvPr/>
          </p:nvCxnSpPr>
          <p:spPr>
            <a:xfrm>
              <a:off x="4580390" y="3744040"/>
              <a:ext cx="7708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FDC4767-BD43-4F6B-8B84-14DEA80C4958}"/>
              </a:ext>
            </a:extLst>
          </p:cNvPr>
          <p:cNvSpPr txBox="1"/>
          <p:nvPr/>
        </p:nvSpPr>
        <p:spPr>
          <a:xfrm>
            <a:off x="4860849" y="1894842"/>
            <a:ext cx="4111702" cy="369332"/>
          </a:xfrm>
          <a:prstGeom prst="rect">
            <a:avLst/>
          </a:prstGeom>
          <a:noFill/>
        </p:spPr>
        <p:txBody>
          <a:bodyPr wrap="square" lIns="6858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Teams, </a:t>
            </a:r>
            <a:r>
              <a:rPr lang="en-US" sz="12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Outlook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Yammer, </a:t>
            </a:r>
            <a:r>
              <a:rPr lang="en-US" sz="12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Planner, Stream, Forms, StaffHub, Dynamics CRM, Power BI</a:t>
            </a:r>
            <a:endParaRPr lang="en-US" sz="1200" b="1" dirty="0">
              <a:solidFill>
                <a:srgbClr val="FF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8C37B1-F77F-4A31-94D4-B50F5CCABC27}"/>
              </a:ext>
            </a:extLst>
          </p:cNvPr>
          <p:cNvSpPr txBox="1"/>
          <p:nvPr/>
        </p:nvSpPr>
        <p:spPr>
          <a:xfrm>
            <a:off x="4860848" y="3968202"/>
            <a:ext cx="4111702" cy="184666"/>
          </a:xfrm>
          <a:prstGeom prst="rect">
            <a:avLst/>
          </a:prstGeom>
          <a:noFill/>
        </p:spPr>
        <p:txBody>
          <a:bodyPr wrap="square" lIns="6858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Graph, connectors, 3</a:t>
            </a:r>
            <a:r>
              <a:rPr lang="en-US" sz="12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rd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party app development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D75948-CFCC-40AB-A960-8D5B4800D8E5}"/>
              </a:ext>
            </a:extLst>
          </p:cNvPr>
          <p:cNvSpPr txBox="1"/>
          <p:nvPr/>
        </p:nvSpPr>
        <p:spPr>
          <a:xfrm>
            <a:off x="4860848" y="2876803"/>
            <a:ext cx="4111702" cy="369332"/>
          </a:xfrm>
          <a:prstGeom prst="rect">
            <a:avLst/>
          </a:prstGeom>
          <a:noFill/>
        </p:spPr>
        <p:txBody>
          <a:bodyPr wrap="square" lIns="6858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Information protection, governance, and compliance,</a:t>
            </a:r>
          </a:p>
          <a:p>
            <a:r>
              <a:rPr lang="en-US" sz="12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AD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1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4" grpId="0"/>
      <p:bldP spid="33" grpId="0" animBg="1"/>
      <p:bldP spid="34" grpId="0" animBg="1"/>
      <p:bldP spid="36" grpId="0" animBg="1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5D83215-8108-405B-B0B7-E18731E4E6B2}"/>
              </a:ext>
            </a:extLst>
          </p:cNvPr>
          <p:cNvSpPr/>
          <p:nvPr/>
        </p:nvSpPr>
        <p:spPr bwMode="auto">
          <a:xfrm>
            <a:off x="207659" y="1922491"/>
            <a:ext cx="4641069" cy="855221"/>
          </a:xfrm>
          <a:prstGeom prst="rect">
            <a:avLst/>
          </a:prstGeom>
          <a:ln w="15875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A7D9A-50CC-4725-B675-D6DF021C99F8}"/>
              </a:ext>
            </a:extLst>
          </p:cNvPr>
          <p:cNvSpPr txBox="1"/>
          <p:nvPr/>
        </p:nvSpPr>
        <p:spPr>
          <a:xfrm>
            <a:off x="1197877" y="1965247"/>
            <a:ext cx="1313338" cy="461637"/>
          </a:xfrm>
          <a:prstGeom prst="rect">
            <a:avLst/>
          </a:prstGeom>
          <a:noFill/>
          <a:ln>
            <a:noFill/>
          </a:ln>
        </p:spPr>
        <p:txBody>
          <a:bodyPr wrap="none" lIns="134444" tIns="107555" rIns="134444" bIns="107555" rtlCol="0">
            <a:spAutoFit/>
          </a:bodyPr>
          <a:lstStyle/>
          <a:p>
            <a:pPr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User Roles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2217AA-7A78-499B-A9E5-E7CE124B4DCD}"/>
              </a:ext>
            </a:extLst>
          </p:cNvPr>
          <p:cNvSpPr/>
          <p:nvPr/>
        </p:nvSpPr>
        <p:spPr bwMode="auto">
          <a:xfrm>
            <a:off x="267783" y="2426823"/>
            <a:ext cx="1474923" cy="279637"/>
          </a:xfrm>
          <a:prstGeom prst="rect">
            <a:avLst/>
          </a:prstGeom>
          <a:solidFill>
            <a:srgbClr val="73BFDD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 Semibold" panose="020B0702040204020203" pitchFamily="34" charset="0"/>
              </a:rPr>
              <a:t>Owners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B7E602-2C54-4BAD-89F2-7B7372976670}"/>
              </a:ext>
            </a:extLst>
          </p:cNvPr>
          <p:cNvSpPr/>
          <p:nvPr/>
        </p:nvSpPr>
        <p:spPr bwMode="auto">
          <a:xfrm>
            <a:off x="1790501" y="2426823"/>
            <a:ext cx="1474923" cy="279637"/>
          </a:xfrm>
          <a:prstGeom prst="rect">
            <a:avLst/>
          </a:prstGeom>
          <a:solidFill>
            <a:srgbClr val="73BFDD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 Semibold" panose="020B0702040204020203" pitchFamily="34" charset="0"/>
              </a:rPr>
              <a:t>Members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40AF1BB-693E-4928-9401-59C619E4EC7B}"/>
              </a:ext>
            </a:extLst>
          </p:cNvPr>
          <p:cNvSpPr/>
          <p:nvPr/>
        </p:nvSpPr>
        <p:spPr bwMode="auto">
          <a:xfrm>
            <a:off x="3313218" y="2426823"/>
            <a:ext cx="1474923" cy="279637"/>
          </a:xfrm>
          <a:prstGeom prst="rect">
            <a:avLst/>
          </a:prstGeom>
          <a:solidFill>
            <a:srgbClr val="73BFDD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 Semibold" panose="020B0702040204020203" pitchFamily="34" charset="0"/>
              </a:rPr>
              <a:t>Visitors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C12AD97-AC83-4AB6-8D0D-B62DD1B6B040}"/>
              </a:ext>
            </a:extLst>
          </p:cNvPr>
          <p:cNvGrpSpPr/>
          <p:nvPr/>
        </p:nvGrpSpPr>
        <p:grpSpPr>
          <a:xfrm>
            <a:off x="207659" y="3020189"/>
            <a:ext cx="8728684" cy="1694343"/>
            <a:chOff x="1137270" y="4542551"/>
            <a:chExt cx="10161934" cy="197254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3018040-91E3-495A-9075-1ADF03E48303}"/>
                </a:ext>
              </a:extLst>
            </p:cNvPr>
            <p:cNvSpPr/>
            <p:nvPr/>
          </p:nvSpPr>
          <p:spPr bwMode="auto">
            <a:xfrm>
              <a:off x="1137270" y="4542640"/>
              <a:ext cx="10161934" cy="1972460"/>
            </a:xfrm>
            <a:prstGeom prst="rect">
              <a:avLst/>
            </a:prstGeom>
            <a:ln w="15875">
              <a:solidFill>
                <a:schemeClr val="bg1">
                  <a:lumMod val="8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AE9543-D2BC-4832-86C5-5400F0625204}"/>
                </a:ext>
              </a:extLst>
            </p:cNvPr>
            <p:cNvSpPr txBox="1"/>
            <p:nvPr/>
          </p:nvSpPr>
          <p:spPr>
            <a:xfrm>
              <a:off x="5464385" y="4542551"/>
              <a:ext cx="1870953" cy="4900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34444" tIns="107555" rIns="134444" bIns="107555" rtlCol="0">
              <a:spAutoFit/>
            </a:bodyPr>
            <a:lstStyle/>
            <a:p>
              <a:pPr algn="ctr" defTabSz="685775" fontAlgn="base">
                <a:lnSpc>
                  <a:spcPct val="90000"/>
                </a:lnSpc>
                <a:spcBef>
                  <a:spcPct val="0"/>
                </a:spcBef>
                <a:spcAft>
                  <a:spcPts val="441"/>
                </a:spcAft>
                <a:defRPr/>
              </a:pPr>
              <a:r>
                <a:rPr lang="en-US" sz="147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SharePoint Sites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23C86D7-F892-49A0-814A-ECABD25B148E}"/>
                </a:ext>
              </a:extLst>
            </p:cNvPr>
            <p:cNvGrpSpPr/>
            <p:nvPr/>
          </p:nvGrpSpPr>
          <p:grpSpPr>
            <a:xfrm>
              <a:off x="1260550" y="5002937"/>
              <a:ext cx="9915374" cy="1394612"/>
              <a:chOff x="1217598" y="5267807"/>
              <a:chExt cx="9486697" cy="133431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688C6BD-6DE7-4431-820E-525768FC9F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8258"/>
              <a:stretch/>
            </p:blipFill>
            <p:spPr>
              <a:xfrm>
                <a:off x="3643462" y="5267807"/>
                <a:ext cx="2286000" cy="1334318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87676E1-64C7-4BC9-AE09-A53CEED66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82" b="13827"/>
              <a:stretch/>
            </p:blipFill>
            <p:spPr>
              <a:xfrm>
                <a:off x="8418295" y="5267807"/>
                <a:ext cx="2286000" cy="1334318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B46276B-8319-4EE7-8106-39E2AE54D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554" r="16960" b="4321"/>
              <a:stretch/>
            </p:blipFill>
            <p:spPr>
              <a:xfrm>
                <a:off x="1217598" y="5267807"/>
                <a:ext cx="2324448" cy="1334318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EC45C82-68A2-4673-8CAC-33BB7D905A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8163"/>
              <a:stretch/>
            </p:blipFill>
            <p:spPr>
              <a:xfrm>
                <a:off x="6030878" y="5267807"/>
                <a:ext cx="2286000" cy="1334318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</p:grp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F272ED-96EA-48E3-8038-887D068FDC7A}"/>
              </a:ext>
            </a:extLst>
          </p:cNvPr>
          <p:cNvCxnSpPr>
            <a:cxnSpLocks/>
          </p:cNvCxnSpPr>
          <p:nvPr/>
        </p:nvCxnSpPr>
        <p:spPr>
          <a:xfrm>
            <a:off x="4572000" y="2801364"/>
            <a:ext cx="0" cy="208809"/>
          </a:xfrm>
          <a:prstGeom prst="line">
            <a:avLst/>
          </a:prstGeom>
          <a:ln w="15875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6C6F33B-6C95-45C9-8287-CF163110D40D}"/>
              </a:ext>
            </a:extLst>
          </p:cNvPr>
          <p:cNvSpPr/>
          <p:nvPr/>
        </p:nvSpPr>
        <p:spPr bwMode="auto">
          <a:xfrm>
            <a:off x="313551" y="4333907"/>
            <a:ext cx="2086825" cy="279637"/>
          </a:xfrm>
          <a:prstGeom prst="rect">
            <a:avLst/>
          </a:prstGeom>
          <a:solidFill>
            <a:srgbClr val="73BF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 Semibold" panose="020B0702040204020203" pitchFamily="34" charset="0"/>
              </a:rPr>
              <a:t>Files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BAECDD9-C469-4050-9566-52E5271BDCCD}"/>
              </a:ext>
            </a:extLst>
          </p:cNvPr>
          <p:cNvSpPr/>
          <p:nvPr/>
        </p:nvSpPr>
        <p:spPr bwMode="auto">
          <a:xfrm>
            <a:off x="2486594" y="4330693"/>
            <a:ext cx="2057003" cy="279637"/>
          </a:xfrm>
          <a:prstGeom prst="rect">
            <a:avLst/>
          </a:prstGeom>
          <a:solidFill>
            <a:srgbClr val="73BF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 Semibold" panose="020B0702040204020203" pitchFamily="34" charset="0"/>
              </a:rPr>
              <a:t>Lists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152EBF-EE59-4600-ABAB-D881DC764F80}"/>
              </a:ext>
            </a:extLst>
          </p:cNvPr>
          <p:cNvSpPr/>
          <p:nvPr/>
        </p:nvSpPr>
        <p:spPr bwMode="auto">
          <a:xfrm>
            <a:off x="4631232" y="4335914"/>
            <a:ext cx="2050319" cy="279637"/>
          </a:xfrm>
          <a:prstGeom prst="rect">
            <a:avLst/>
          </a:prstGeom>
          <a:solidFill>
            <a:srgbClr val="73BF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 Semibold" panose="020B0702040204020203" pitchFamily="34" charset="0"/>
              </a:rPr>
              <a:t>Portals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FD4833-70DC-4D61-BC87-BBE6E0092FBE}"/>
              </a:ext>
            </a:extLst>
          </p:cNvPr>
          <p:cNvSpPr/>
          <p:nvPr/>
        </p:nvSpPr>
        <p:spPr bwMode="auto">
          <a:xfrm>
            <a:off x="6780733" y="4330693"/>
            <a:ext cx="2050281" cy="279637"/>
          </a:xfrm>
          <a:prstGeom prst="rect">
            <a:avLst/>
          </a:prstGeom>
          <a:solidFill>
            <a:srgbClr val="73BF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 Semibold" panose="020B0702040204020203" pitchFamily="34" charset="0"/>
              </a:rPr>
              <a:t>News &amp; Pages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A466F45-A8AD-40AA-8209-B69B5029A9F5}"/>
              </a:ext>
            </a:extLst>
          </p:cNvPr>
          <p:cNvSpPr/>
          <p:nvPr/>
        </p:nvSpPr>
        <p:spPr>
          <a:xfrm>
            <a:off x="784833" y="133316"/>
            <a:ext cx="8112467" cy="899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>
                <a:latin typeface="Museo Sans 100"/>
                <a:ea typeface="+mj-ea"/>
              </a:rPr>
              <a:t>SharePoint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546892-32A3-4D83-A6A9-C0176D695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13" y="294525"/>
            <a:ext cx="577174" cy="57717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98AFE0D-D363-410F-82B8-A56F239E531E}"/>
              </a:ext>
            </a:extLst>
          </p:cNvPr>
          <p:cNvSpPr/>
          <p:nvPr/>
        </p:nvSpPr>
        <p:spPr bwMode="auto">
          <a:xfrm>
            <a:off x="5057025" y="1922491"/>
            <a:ext cx="1702204" cy="855221"/>
          </a:xfrm>
          <a:prstGeom prst="rect">
            <a:avLst/>
          </a:prstGeom>
          <a:ln w="15875">
            <a:solidFill>
              <a:srgbClr val="0070C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EFC282-6433-4B6E-AA41-1EC73CC12946}"/>
              </a:ext>
            </a:extLst>
          </p:cNvPr>
          <p:cNvSpPr/>
          <p:nvPr/>
        </p:nvSpPr>
        <p:spPr bwMode="auto">
          <a:xfrm>
            <a:off x="5152824" y="2427404"/>
            <a:ext cx="1491485" cy="279637"/>
          </a:xfrm>
          <a:prstGeom prst="rect">
            <a:avLst/>
          </a:prstGeom>
          <a:solidFill>
            <a:srgbClr val="73BF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 Semibold" panose="020B0702040204020203" pitchFamily="34" charset="0"/>
              </a:rPr>
              <a:t>Guest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548139-3E64-4017-9778-84CE788FA0B3}"/>
              </a:ext>
            </a:extLst>
          </p:cNvPr>
          <p:cNvCxnSpPr>
            <a:cxnSpLocks/>
          </p:cNvCxnSpPr>
          <p:nvPr/>
        </p:nvCxnSpPr>
        <p:spPr>
          <a:xfrm>
            <a:off x="4848728" y="2566642"/>
            <a:ext cx="2082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70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5862B4-DC4D-4EFD-8CE2-CC145465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12" y="3405676"/>
            <a:ext cx="2050281" cy="107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2F9E95-EAF1-4103-9212-5655EDD49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114" y="3406642"/>
            <a:ext cx="2057003" cy="1190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BEA26-BCEF-4DE3-AC61-2187A00D2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427" y="3410796"/>
            <a:ext cx="2037465" cy="11552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F8635C2-28F2-4A2B-89B2-80120A4825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7659" y="381578"/>
            <a:ext cx="573984" cy="569521"/>
            <a:chOff x="2348" y="650"/>
            <a:chExt cx="3139" cy="3106"/>
          </a:xfrm>
          <a:solidFill>
            <a:schemeClr val="tx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C0754BE-6C94-454D-96C0-8EBC18478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0" y="2222"/>
              <a:ext cx="1" cy="696"/>
            </a:xfrm>
            <a:custGeom>
              <a:avLst/>
              <a:gdLst>
                <a:gd name="T0" fmla="*/ 1 w 1"/>
                <a:gd name="T1" fmla="*/ 429 h 1004"/>
                <a:gd name="T2" fmla="*/ 1 w 1"/>
                <a:gd name="T3" fmla="*/ 0 h 1004"/>
                <a:gd name="T4" fmla="*/ 1 w 1"/>
                <a:gd name="T5" fmla="*/ 429 h 1004"/>
                <a:gd name="T6" fmla="*/ 0 w 1"/>
                <a:gd name="T7" fmla="*/ 1004 h 1004"/>
                <a:gd name="T8" fmla="*/ 1 w 1"/>
                <a:gd name="T9" fmla="*/ 429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004">
                  <a:moveTo>
                    <a:pt x="1" y="429"/>
                  </a:moveTo>
                  <a:cubicBezTo>
                    <a:pt x="1" y="286"/>
                    <a:pt x="1" y="143"/>
                    <a:pt x="1" y="0"/>
                  </a:cubicBezTo>
                  <a:cubicBezTo>
                    <a:pt x="1" y="143"/>
                    <a:pt x="1" y="286"/>
                    <a:pt x="1" y="429"/>
                  </a:cubicBezTo>
                  <a:cubicBezTo>
                    <a:pt x="1" y="620"/>
                    <a:pt x="1" y="812"/>
                    <a:pt x="0" y="1004"/>
                  </a:cubicBezTo>
                  <a:cubicBezTo>
                    <a:pt x="1" y="812"/>
                    <a:pt x="1" y="620"/>
                    <a:pt x="1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5900" tIns="32951" rIns="65900" bIns="3295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72136">
                <a:defRPr/>
              </a:pPr>
              <a:endParaRPr lang="en-US" sz="129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C807F6D-9EAB-464F-97AC-60093959B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8" y="650"/>
              <a:ext cx="1833" cy="3106"/>
            </a:xfrm>
            <a:custGeom>
              <a:avLst/>
              <a:gdLst>
                <a:gd name="T0" fmla="*/ 2613 w 2646"/>
                <a:gd name="T1" fmla="*/ 2 h 4479"/>
                <a:gd name="T2" fmla="*/ 1656 w 2646"/>
                <a:gd name="T3" fmla="*/ 167 h 4479"/>
                <a:gd name="T4" fmla="*/ 811 w 2646"/>
                <a:gd name="T5" fmla="*/ 315 h 4479"/>
                <a:gd name="T6" fmla="*/ 43 w 2646"/>
                <a:gd name="T7" fmla="*/ 446 h 4479"/>
                <a:gd name="T8" fmla="*/ 0 w 2646"/>
                <a:gd name="T9" fmla="*/ 497 h 4479"/>
                <a:gd name="T10" fmla="*/ 1 w 2646"/>
                <a:gd name="T11" fmla="*/ 1103 h 4479"/>
                <a:gd name="T12" fmla="*/ 1 w 2646"/>
                <a:gd name="T13" fmla="*/ 3980 h 4479"/>
                <a:gd name="T14" fmla="*/ 39 w 2646"/>
                <a:gd name="T15" fmla="*/ 4030 h 4479"/>
                <a:gd name="T16" fmla="*/ 501 w 2646"/>
                <a:gd name="T17" fmla="*/ 4109 h 4479"/>
                <a:gd name="T18" fmla="*/ 1114 w 2646"/>
                <a:gd name="T19" fmla="*/ 4214 h 4479"/>
                <a:gd name="T20" fmla="*/ 1819 w 2646"/>
                <a:gd name="T21" fmla="*/ 4337 h 4479"/>
                <a:gd name="T22" fmla="*/ 2459 w 2646"/>
                <a:gd name="T23" fmla="*/ 4448 h 4479"/>
                <a:gd name="T24" fmla="*/ 2646 w 2646"/>
                <a:gd name="T25" fmla="*/ 4479 h 4479"/>
                <a:gd name="T26" fmla="*/ 2646 w 2646"/>
                <a:gd name="T27" fmla="*/ 2 h 4479"/>
                <a:gd name="T28" fmla="*/ 2613 w 2646"/>
                <a:gd name="T29" fmla="*/ 2 h 4479"/>
                <a:gd name="T30" fmla="*/ 1934 w 2646"/>
                <a:gd name="T31" fmla="*/ 1680 h 4479"/>
                <a:gd name="T32" fmla="*/ 1763 w 2646"/>
                <a:gd name="T33" fmla="*/ 1680 h 4479"/>
                <a:gd name="T34" fmla="*/ 1507 w 2646"/>
                <a:gd name="T35" fmla="*/ 1688 h 4479"/>
                <a:gd name="T36" fmla="*/ 1476 w 2646"/>
                <a:gd name="T37" fmla="*/ 1729 h 4479"/>
                <a:gd name="T38" fmla="*/ 1476 w 2646"/>
                <a:gd name="T39" fmla="*/ 2740 h 4479"/>
                <a:gd name="T40" fmla="*/ 1476 w 2646"/>
                <a:gd name="T41" fmla="*/ 3055 h 4479"/>
                <a:gd name="T42" fmla="*/ 1123 w 2646"/>
                <a:gd name="T43" fmla="*/ 3030 h 4479"/>
                <a:gd name="T44" fmla="*/ 1123 w 2646"/>
                <a:gd name="T45" fmla="*/ 2984 h 4479"/>
                <a:gd name="T46" fmla="*/ 1123 w 2646"/>
                <a:gd name="T47" fmla="*/ 1756 h 4479"/>
                <a:gd name="T48" fmla="*/ 1075 w 2646"/>
                <a:gd name="T49" fmla="*/ 1709 h 4479"/>
                <a:gd name="T50" fmla="*/ 701 w 2646"/>
                <a:gd name="T51" fmla="*/ 1722 h 4479"/>
                <a:gd name="T52" fmla="*/ 668 w 2646"/>
                <a:gd name="T53" fmla="*/ 1720 h 4479"/>
                <a:gd name="T54" fmla="*/ 668 w 2646"/>
                <a:gd name="T55" fmla="*/ 1401 h 4479"/>
                <a:gd name="T56" fmla="*/ 881 w 2646"/>
                <a:gd name="T57" fmla="*/ 1386 h 4479"/>
                <a:gd name="T58" fmla="*/ 1505 w 2646"/>
                <a:gd name="T59" fmla="*/ 1349 h 4479"/>
                <a:gd name="T60" fmla="*/ 1898 w 2646"/>
                <a:gd name="T61" fmla="*/ 1325 h 4479"/>
                <a:gd name="T62" fmla="*/ 1934 w 2646"/>
                <a:gd name="T63" fmla="*/ 1347 h 4479"/>
                <a:gd name="T64" fmla="*/ 1934 w 2646"/>
                <a:gd name="T65" fmla="*/ 1680 h 4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6" h="4479">
                  <a:moveTo>
                    <a:pt x="2613" y="2"/>
                  </a:moveTo>
                  <a:cubicBezTo>
                    <a:pt x="2294" y="57"/>
                    <a:pt x="1975" y="112"/>
                    <a:pt x="1656" y="167"/>
                  </a:cubicBezTo>
                  <a:cubicBezTo>
                    <a:pt x="1374" y="216"/>
                    <a:pt x="1092" y="266"/>
                    <a:pt x="811" y="315"/>
                  </a:cubicBezTo>
                  <a:cubicBezTo>
                    <a:pt x="555" y="359"/>
                    <a:pt x="299" y="403"/>
                    <a:pt x="43" y="446"/>
                  </a:cubicBezTo>
                  <a:cubicBezTo>
                    <a:pt x="10" y="451"/>
                    <a:pt x="0" y="463"/>
                    <a:pt x="0" y="497"/>
                  </a:cubicBezTo>
                  <a:cubicBezTo>
                    <a:pt x="2" y="699"/>
                    <a:pt x="1" y="901"/>
                    <a:pt x="1" y="1103"/>
                  </a:cubicBezTo>
                  <a:cubicBezTo>
                    <a:pt x="1" y="2062"/>
                    <a:pt x="1" y="3021"/>
                    <a:pt x="1" y="3980"/>
                  </a:cubicBezTo>
                  <a:cubicBezTo>
                    <a:pt x="1" y="4010"/>
                    <a:pt x="7" y="4025"/>
                    <a:pt x="39" y="4030"/>
                  </a:cubicBezTo>
                  <a:cubicBezTo>
                    <a:pt x="193" y="4055"/>
                    <a:pt x="347" y="4082"/>
                    <a:pt x="501" y="4109"/>
                  </a:cubicBezTo>
                  <a:cubicBezTo>
                    <a:pt x="705" y="4144"/>
                    <a:pt x="909" y="4179"/>
                    <a:pt x="1114" y="4214"/>
                  </a:cubicBezTo>
                  <a:cubicBezTo>
                    <a:pt x="1349" y="4255"/>
                    <a:pt x="1584" y="4296"/>
                    <a:pt x="1819" y="4337"/>
                  </a:cubicBezTo>
                  <a:cubicBezTo>
                    <a:pt x="2032" y="4374"/>
                    <a:pt x="2246" y="4411"/>
                    <a:pt x="2459" y="4448"/>
                  </a:cubicBezTo>
                  <a:cubicBezTo>
                    <a:pt x="2521" y="4458"/>
                    <a:pt x="2582" y="4468"/>
                    <a:pt x="2646" y="4479"/>
                  </a:cubicBezTo>
                  <a:cubicBezTo>
                    <a:pt x="2646" y="2983"/>
                    <a:pt x="2646" y="1493"/>
                    <a:pt x="2646" y="2"/>
                  </a:cubicBezTo>
                  <a:cubicBezTo>
                    <a:pt x="2634" y="2"/>
                    <a:pt x="2623" y="0"/>
                    <a:pt x="2613" y="2"/>
                  </a:cubicBezTo>
                  <a:close/>
                  <a:moveTo>
                    <a:pt x="1934" y="1680"/>
                  </a:moveTo>
                  <a:cubicBezTo>
                    <a:pt x="1875" y="1680"/>
                    <a:pt x="1819" y="1678"/>
                    <a:pt x="1763" y="1680"/>
                  </a:cubicBezTo>
                  <a:cubicBezTo>
                    <a:pt x="1677" y="1682"/>
                    <a:pt x="1592" y="1687"/>
                    <a:pt x="1507" y="1688"/>
                  </a:cubicBezTo>
                  <a:cubicBezTo>
                    <a:pt x="1474" y="1688"/>
                    <a:pt x="1476" y="1707"/>
                    <a:pt x="1476" y="1729"/>
                  </a:cubicBezTo>
                  <a:cubicBezTo>
                    <a:pt x="1476" y="2066"/>
                    <a:pt x="1476" y="2403"/>
                    <a:pt x="1476" y="2740"/>
                  </a:cubicBezTo>
                  <a:cubicBezTo>
                    <a:pt x="1476" y="2843"/>
                    <a:pt x="1476" y="2945"/>
                    <a:pt x="1476" y="3055"/>
                  </a:cubicBezTo>
                  <a:cubicBezTo>
                    <a:pt x="1358" y="3047"/>
                    <a:pt x="1243" y="3039"/>
                    <a:pt x="1123" y="3030"/>
                  </a:cubicBezTo>
                  <a:cubicBezTo>
                    <a:pt x="1123" y="3012"/>
                    <a:pt x="1123" y="2998"/>
                    <a:pt x="1123" y="2984"/>
                  </a:cubicBezTo>
                  <a:cubicBezTo>
                    <a:pt x="1123" y="2575"/>
                    <a:pt x="1123" y="2165"/>
                    <a:pt x="1123" y="1756"/>
                  </a:cubicBezTo>
                  <a:cubicBezTo>
                    <a:pt x="1123" y="1706"/>
                    <a:pt x="1123" y="1707"/>
                    <a:pt x="1075" y="1709"/>
                  </a:cubicBezTo>
                  <a:cubicBezTo>
                    <a:pt x="950" y="1714"/>
                    <a:pt x="826" y="1718"/>
                    <a:pt x="701" y="1722"/>
                  </a:cubicBezTo>
                  <a:cubicBezTo>
                    <a:pt x="691" y="1722"/>
                    <a:pt x="681" y="1721"/>
                    <a:pt x="668" y="1720"/>
                  </a:cubicBezTo>
                  <a:cubicBezTo>
                    <a:pt x="668" y="1614"/>
                    <a:pt x="668" y="1510"/>
                    <a:pt x="668" y="1401"/>
                  </a:cubicBezTo>
                  <a:cubicBezTo>
                    <a:pt x="738" y="1396"/>
                    <a:pt x="810" y="1390"/>
                    <a:pt x="881" y="1386"/>
                  </a:cubicBezTo>
                  <a:cubicBezTo>
                    <a:pt x="1089" y="1373"/>
                    <a:pt x="1297" y="1361"/>
                    <a:pt x="1505" y="1349"/>
                  </a:cubicBezTo>
                  <a:cubicBezTo>
                    <a:pt x="1636" y="1341"/>
                    <a:pt x="1767" y="1333"/>
                    <a:pt x="1898" y="1325"/>
                  </a:cubicBezTo>
                  <a:cubicBezTo>
                    <a:pt x="1914" y="1324"/>
                    <a:pt x="1934" y="1320"/>
                    <a:pt x="1934" y="1347"/>
                  </a:cubicBezTo>
                  <a:cubicBezTo>
                    <a:pt x="1934" y="1455"/>
                    <a:pt x="1934" y="1562"/>
                    <a:pt x="1934" y="16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5900" tIns="32951" rIns="65900" bIns="3295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72136">
                <a:defRPr/>
              </a:pPr>
              <a:endParaRPr lang="en-US" sz="129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61BE8F4-73C6-4915-906C-C2BC92CB0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" y="1918"/>
              <a:ext cx="536" cy="1284"/>
            </a:xfrm>
            <a:custGeom>
              <a:avLst/>
              <a:gdLst>
                <a:gd name="T0" fmla="*/ 770 w 774"/>
                <a:gd name="T1" fmla="*/ 193 h 1852"/>
                <a:gd name="T2" fmla="*/ 770 w 774"/>
                <a:gd name="T3" fmla="*/ 0 h 1852"/>
                <a:gd name="T4" fmla="*/ 4 w 774"/>
                <a:gd name="T5" fmla="*/ 0 h 1852"/>
                <a:gd name="T6" fmla="*/ 4 w 774"/>
                <a:gd name="T7" fmla="*/ 36 h 1852"/>
                <a:gd name="T8" fmla="*/ 4 w 774"/>
                <a:gd name="T9" fmla="*/ 1161 h 1852"/>
                <a:gd name="T10" fmla="*/ 4 w 774"/>
                <a:gd name="T11" fmla="*/ 1767 h 1852"/>
                <a:gd name="T12" fmla="*/ 29 w 774"/>
                <a:gd name="T13" fmla="*/ 1812 h 1852"/>
                <a:gd name="T14" fmla="*/ 494 w 774"/>
                <a:gd name="T15" fmla="*/ 1795 h 1852"/>
                <a:gd name="T16" fmla="*/ 772 w 774"/>
                <a:gd name="T17" fmla="*/ 1410 h 1852"/>
                <a:gd name="T18" fmla="*/ 770 w 774"/>
                <a:gd name="T19" fmla="*/ 193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4" h="1852">
                  <a:moveTo>
                    <a:pt x="770" y="193"/>
                  </a:moveTo>
                  <a:cubicBezTo>
                    <a:pt x="770" y="129"/>
                    <a:pt x="770" y="66"/>
                    <a:pt x="770" y="0"/>
                  </a:cubicBezTo>
                  <a:cubicBezTo>
                    <a:pt x="513" y="0"/>
                    <a:pt x="261" y="0"/>
                    <a:pt x="4" y="0"/>
                  </a:cubicBezTo>
                  <a:cubicBezTo>
                    <a:pt x="4" y="15"/>
                    <a:pt x="4" y="25"/>
                    <a:pt x="4" y="36"/>
                  </a:cubicBezTo>
                  <a:cubicBezTo>
                    <a:pt x="4" y="411"/>
                    <a:pt x="4" y="786"/>
                    <a:pt x="4" y="1161"/>
                  </a:cubicBezTo>
                  <a:cubicBezTo>
                    <a:pt x="4" y="1363"/>
                    <a:pt x="4" y="1565"/>
                    <a:pt x="4" y="1767"/>
                  </a:cubicBezTo>
                  <a:cubicBezTo>
                    <a:pt x="4" y="1787"/>
                    <a:pt x="0" y="1804"/>
                    <a:pt x="29" y="1812"/>
                  </a:cubicBezTo>
                  <a:cubicBezTo>
                    <a:pt x="186" y="1852"/>
                    <a:pt x="342" y="1847"/>
                    <a:pt x="494" y="1795"/>
                  </a:cubicBezTo>
                  <a:cubicBezTo>
                    <a:pt x="657" y="1740"/>
                    <a:pt x="774" y="1607"/>
                    <a:pt x="772" y="1410"/>
                  </a:cubicBezTo>
                  <a:cubicBezTo>
                    <a:pt x="767" y="1004"/>
                    <a:pt x="770" y="599"/>
                    <a:pt x="770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5900" tIns="32951" rIns="65900" bIns="3295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72136">
                <a:defRPr/>
              </a:pPr>
              <a:endParaRPr lang="en-US" sz="129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A460F31-07F6-4F10-9CE5-F01C6C412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0" y="2092"/>
              <a:ext cx="567" cy="854"/>
            </a:xfrm>
            <a:custGeom>
              <a:avLst/>
              <a:gdLst>
                <a:gd name="T0" fmla="*/ 817 w 819"/>
                <a:gd name="T1" fmla="*/ 42 h 1232"/>
                <a:gd name="T2" fmla="*/ 776 w 819"/>
                <a:gd name="T3" fmla="*/ 0 h 1232"/>
                <a:gd name="T4" fmla="*/ 43 w 819"/>
                <a:gd name="T5" fmla="*/ 0 h 1232"/>
                <a:gd name="T6" fmla="*/ 0 w 819"/>
                <a:gd name="T7" fmla="*/ 44 h 1232"/>
                <a:gd name="T8" fmla="*/ 1 w 819"/>
                <a:gd name="T9" fmla="*/ 187 h 1232"/>
                <a:gd name="T10" fmla="*/ 1 w 819"/>
                <a:gd name="T11" fmla="*/ 616 h 1232"/>
                <a:gd name="T12" fmla="*/ 0 w 819"/>
                <a:gd name="T13" fmla="*/ 1191 h 1232"/>
                <a:gd name="T14" fmla="*/ 40 w 819"/>
                <a:gd name="T15" fmla="*/ 1230 h 1232"/>
                <a:gd name="T16" fmla="*/ 265 w 819"/>
                <a:gd name="T17" fmla="*/ 1229 h 1232"/>
                <a:gd name="T18" fmla="*/ 640 w 819"/>
                <a:gd name="T19" fmla="*/ 1127 h 1232"/>
                <a:gd name="T20" fmla="*/ 817 w 819"/>
                <a:gd name="T21" fmla="*/ 814 h 1232"/>
                <a:gd name="T22" fmla="*/ 817 w 819"/>
                <a:gd name="T23" fmla="*/ 42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9" h="1232">
                  <a:moveTo>
                    <a:pt x="817" y="42"/>
                  </a:moveTo>
                  <a:cubicBezTo>
                    <a:pt x="817" y="9"/>
                    <a:pt x="809" y="0"/>
                    <a:pt x="776" y="0"/>
                  </a:cubicBezTo>
                  <a:cubicBezTo>
                    <a:pt x="532" y="1"/>
                    <a:pt x="288" y="1"/>
                    <a:pt x="43" y="0"/>
                  </a:cubicBezTo>
                  <a:cubicBezTo>
                    <a:pt x="7" y="0"/>
                    <a:pt x="0" y="11"/>
                    <a:pt x="0" y="44"/>
                  </a:cubicBezTo>
                  <a:cubicBezTo>
                    <a:pt x="0" y="92"/>
                    <a:pt x="1" y="140"/>
                    <a:pt x="1" y="187"/>
                  </a:cubicBezTo>
                  <a:cubicBezTo>
                    <a:pt x="1" y="330"/>
                    <a:pt x="1" y="473"/>
                    <a:pt x="1" y="616"/>
                  </a:cubicBezTo>
                  <a:cubicBezTo>
                    <a:pt x="1" y="807"/>
                    <a:pt x="1" y="999"/>
                    <a:pt x="0" y="1191"/>
                  </a:cubicBezTo>
                  <a:cubicBezTo>
                    <a:pt x="0" y="1222"/>
                    <a:pt x="9" y="1231"/>
                    <a:pt x="40" y="1230"/>
                  </a:cubicBezTo>
                  <a:cubicBezTo>
                    <a:pt x="115" y="1228"/>
                    <a:pt x="190" y="1232"/>
                    <a:pt x="265" y="1229"/>
                  </a:cubicBezTo>
                  <a:cubicBezTo>
                    <a:pt x="397" y="1223"/>
                    <a:pt x="526" y="1201"/>
                    <a:pt x="640" y="1127"/>
                  </a:cubicBezTo>
                  <a:cubicBezTo>
                    <a:pt x="752" y="1053"/>
                    <a:pt x="819" y="955"/>
                    <a:pt x="817" y="814"/>
                  </a:cubicBezTo>
                  <a:cubicBezTo>
                    <a:pt x="814" y="557"/>
                    <a:pt x="816" y="299"/>
                    <a:pt x="81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5900" tIns="32951" rIns="65900" bIns="3295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72136">
                <a:defRPr/>
              </a:pPr>
              <a:endParaRPr lang="en-US" sz="129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1F0ACB6-A5F7-4A58-B172-1869BE477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5" y="1344"/>
              <a:ext cx="572" cy="575"/>
            </a:xfrm>
            <a:custGeom>
              <a:avLst/>
              <a:gdLst>
                <a:gd name="T0" fmla="*/ 414 w 825"/>
                <a:gd name="T1" fmla="*/ 827 h 828"/>
                <a:gd name="T2" fmla="*/ 824 w 825"/>
                <a:gd name="T3" fmla="*/ 420 h 828"/>
                <a:gd name="T4" fmla="*/ 433 w 825"/>
                <a:gd name="T5" fmla="*/ 11 h 828"/>
                <a:gd name="T6" fmla="*/ 7 w 825"/>
                <a:gd name="T7" fmla="*/ 415 h 828"/>
                <a:gd name="T8" fmla="*/ 414 w 825"/>
                <a:gd name="T9" fmla="*/ 827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828">
                  <a:moveTo>
                    <a:pt x="414" y="827"/>
                  </a:moveTo>
                  <a:cubicBezTo>
                    <a:pt x="638" y="828"/>
                    <a:pt x="822" y="645"/>
                    <a:pt x="824" y="420"/>
                  </a:cubicBezTo>
                  <a:cubicBezTo>
                    <a:pt x="825" y="201"/>
                    <a:pt x="646" y="20"/>
                    <a:pt x="433" y="11"/>
                  </a:cubicBezTo>
                  <a:cubicBezTo>
                    <a:pt x="192" y="0"/>
                    <a:pt x="0" y="203"/>
                    <a:pt x="7" y="415"/>
                  </a:cubicBezTo>
                  <a:cubicBezTo>
                    <a:pt x="5" y="644"/>
                    <a:pt x="185" y="826"/>
                    <a:pt x="414" y="8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5900" tIns="32951" rIns="65900" bIns="3295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72136">
                <a:defRPr/>
              </a:pPr>
              <a:endParaRPr lang="en-US" sz="129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1286282-2FF6-468C-81B0-DC4E74C37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" y="1117"/>
              <a:ext cx="483" cy="646"/>
            </a:xfrm>
            <a:custGeom>
              <a:avLst/>
              <a:gdLst>
                <a:gd name="T0" fmla="*/ 14 w 698"/>
                <a:gd name="T1" fmla="*/ 813 h 932"/>
                <a:gd name="T2" fmla="*/ 107 w 698"/>
                <a:gd name="T3" fmla="*/ 871 h 932"/>
                <a:gd name="T4" fmla="*/ 540 w 698"/>
                <a:gd name="T5" fmla="*/ 787 h 932"/>
                <a:gd name="T6" fmla="*/ 645 w 698"/>
                <a:gd name="T7" fmla="*/ 361 h 932"/>
                <a:gd name="T8" fmla="*/ 18 w 698"/>
                <a:gd name="T9" fmla="*/ 169 h 932"/>
                <a:gd name="T10" fmla="*/ 2 w 698"/>
                <a:gd name="T11" fmla="*/ 208 h 932"/>
                <a:gd name="T12" fmla="*/ 1 w 698"/>
                <a:gd name="T13" fmla="*/ 491 h 932"/>
                <a:gd name="T14" fmla="*/ 1 w 698"/>
                <a:gd name="T15" fmla="*/ 491 h 932"/>
                <a:gd name="T16" fmla="*/ 1 w 698"/>
                <a:gd name="T17" fmla="*/ 771 h 932"/>
                <a:gd name="T18" fmla="*/ 14 w 698"/>
                <a:gd name="T19" fmla="*/ 813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" h="932">
                  <a:moveTo>
                    <a:pt x="14" y="813"/>
                  </a:moveTo>
                  <a:cubicBezTo>
                    <a:pt x="43" y="835"/>
                    <a:pt x="73" y="858"/>
                    <a:pt x="107" y="871"/>
                  </a:cubicBezTo>
                  <a:cubicBezTo>
                    <a:pt x="268" y="932"/>
                    <a:pt x="416" y="905"/>
                    <a:pt x="540" y="787"/>
                  </a:cubicBezTo>
                  <a:cubicBezTo>
                    <a:pt x="664" y="669"/>
                    <a:pt x="698" y="521"/>
                    <a:pt x="645" y="361"/>
                  </a:cubicBezTo>
                  <a:cubicBezTo>
                    <a:pt x="557" y="95"/>
                    <a:pt x="228" y="0"/>
                    <a:pt x="18" y="169"/>
                  </a:cubicBezTo>
                  <a:cubicBezTo>
                    <a:pt x="8" y="176"/>
                    <a:pt x="2" y="195"/>
                    <a:pt x="2" y="208"/>
                  </a:cubicBezTo>
                  <a:cubicBezTo>
                    <a:pt x="1" y="303"/>
                    <a:pt x="1" y="397"/>
                    <a:pt x="1" y="491"/>
                  </a:cubicBezTo>
                  <a:cubicBezTo>
                    <a:pt x="1" y="491"/>
                    <a:pt x="1" y="491"/>
                    <a:pt x="1" y="491"/>
                  </a:cubicBezTo>
                  <a:cubicBezTo>
                    <a:pt x="1" y="585"/>
                    <a:pt x="0" y="678"/>
                    <a:pt x="1" y="771"/>
                  </a:cubicBezTo>
                  <a:cubicBezTo>
                    <a:pt x="1" y="785"/>
                    <a:pt x="4" y="805"/>
                    <a:pt x="14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5900" tIns="32951" rIns="65900" bIns="3295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72136">
                <a:defRPr/>
              </a:pPr>
              <a:endParaRPr lang="en-US" sz="1297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B7CD0E7-130F-434D-B2DF-64C6280F22A5}"/>
              </a:ext>
            </a:extLst>
          </p:cNvPr>
          <p:cNvGrpSpPr/>
          <p:nvPr/>
        </p:nvGrpSpPr>
        <p:grpSpPr>
          <a:xfrm>
            <a:off x="207659" y="1854733"/>
            <a:ext cx="5025635" cy="855221"/>
            <a:chOff x="3026257" y="3401057"/>
            <a:chExt cx="6836178" cy="116332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5D83215-8108-405B-B0B7-E18731E4E6B2}"/>
                </a:ext>
              </a:extLst>
            </p:cNvPr>
            <p:cNvSpPr/>
            <p:nvPr/>
          </p:nvSpPr>
          <p:spPr bwMode="auto">
            <a:xfrm>
              <a:off x="3026257" y="3401057"/>
              <a:ext cx="4479760" cy="1163323"/>
            </a:xfrm>
            <a:prstGeom prst="rect">
              <a:avLst/>
            </a:prstGeom>
            <a:ln w="15875">
              <a:solidFill>
                <a:schemeClr val="bg1">
                  <a:lumMod val="8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6A7D9A-50CC-4725-B675-D6DF021C99F8}"/>
                </a:ext>
              </a:extLst>
            </p:cNvPr>
            <p:cNvSpPr txBox="1"/>
            <p:nvPr/>
          </p:nvSpPr>
          <p:spPr>
            <a:xfrm>
              <a:off x="3649804" y="3416346"/>
              <a:ext cx="1786483" cy="62794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34444" tIns="107555" rIns="134444" bIns="107555" rtlCol="0">
              <a:spAutoFit/>
            </a:bodyPr>
            <a:lstStyle/>
            <a:p>
              <a:pPr defTabSz="685775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nb-NO" sz="1765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User Roles</a:t>
              </a:r>
              <a:endPara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5A1D03A-7FE8-423C-B56F-19B0AE56147D}"/>
                </a:ext>
              </a:extLst>
            </p:cNvPr>
            <p:cNvGrpSpPr/>
            <p:nvPr/>
          </p:nvGrpSpPr>
          <p:grpSpPr>
            <a:xfrm>
              <a:off x="3108960" y="4087080"/>
              <a:ext cx="6753475" cy="381169"/>
              <a:chOff x="3217740" y="4087080"/>
              <a:chExt cx="6568370" cy="381169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2217AA-7A78-499B-A9E5-E7CE124B4DCD}"/>
                  </a:ext>
                </a:extLst>
              </p:cNvPr>
              <p:cNvSpPr/>
              <p:nvPr/>
            </p:nvSpPr>
            <p:spPr bwMode="auto">
              <a:xfrm>
                <a:off x="3217740" y="4087080"/>
                <a:ext cx="1973202" cy="380379"/>
              </a:xfrm>
              <a:prstGeom prst="rect">
                <a:avLst/>
              </a:prstGeom>
              <a:solidFill>
                <a:srgbClr val="73BFDD"/>
              </a:solidFill>
              <a:ln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2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 Semibold" panose="020B0702040204020203" pitchFamily="34" charset="0"/>
                  </a:rPr>
                  <a:t>Owners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6B7E602-2C54-4BAD-89F2-7B7372976670}"/>
                  </a:ext>
                </a:extLst>
              </p:cNvPr>
              <p:cNvSpPr/>
              <p:nvPr/>
            </p:nvSpPr>
            <p:spPr bwMode="auto">
              <a:xfrm>
                <a:off x="5254884" y="4087080"/>
                <a:ext cx="1973202" cy="380379"/>
              </a:xfrm>
              <a:prstGeom prst="rect">
                <a:avLst/>
              </a:prstGeom>
              <a:solidFill>
                <a:srgbClr val="73BFDD"/>
              </a:solidFill>
              <a:ln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2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 Semibold" panose="020B0702040204020203" pitchFamily="34" charset="0"/>
                  </a:rPr>
                  <a:t>Members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40AF1BB-693E-4928-9401-59C619E4EC7B}"/>
                  </a:ext>
                </a:extLst>
              </p:cNvPr>
              <p:cNvSpPr/>
              <p:nvPr/>
            </p:nvSpPr>
            <p:spPr bwMode="auto">
              <a:xfrm>
                <a:off x="7812908" y="4087870"/>
                <a:ext cx="1973202" cy="380379"/>
              </a:xfrm>
              <a:prstGeom prst="rect">
                <a:avLst/>
              </a:prstGeom>
              <a:solidFill>
                <a:srgbClr val="73BFDD"/>
              </a:solidFill>
              <a:ln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2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 Semibold" panose="020B0702040204020203" pitchFamily="34" charset="0"/>
                  </a:rPr>
                  <a:t>Guest</a:t>
                </a:r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23018040-91E3-495A-9075-1ADF03E48303}"/>
              </a:ext>
            </a:extLst>
          </p:cNvPr>
          <p:cNvSpPr/>
          <p:nvPr/>
        </p:nvSpPr>
        <p:spPr bwMode="auto">
          <a:xfrm>
            <a:off x="207659" y="3020265"/>
            <a:ext cx="8728684" cy="1694267"/>
          </a:xfrm>
          <a:prstGeom prst="rect">
            <a:avLst/>
          </a:prstGeom>
          <a:ln w="15875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F272ED-96EA-48E3-8038-887D068FDC7A}"/>
              </a:ext>
            </a:extLst>
          </p:cNvPr>
          <p:cNvCxnSpPr>
            <a:cxnSpLocks/>
          </p:cNvCxnSpPr>
          <p:nvPr/>
        </p:nvCxnSpPr>
        <p:spPr>
          <a:xfrm>
            <a:off x="4572000" y="2801364"/>
            <a:ext cx="0" cy="208809"/>
          </a:xfrm>
          <a:prstGeom prst="line">
            <a:avLst/>
          </a:prstGeom>
          <a:ln w="15875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1BAFB9C-42B5-4EC5-8067-B2989AD50B88}"/>
              </a:ext>
            </a:extLst>
          </p:cNvPr>
          <p:cNvGrpSpPr/>
          <p:nvPr/>
        </p:nvGrpSpPr>
        <p:grpSpPr>
          <a:xfrm>
            <a:off x="313551" y="4330693"/>
            <a:ext cx="8517463" cy="284858"/>
            <a:chOff x="425628" y="6368610"/>
            <a:chExt cx="11585984" cy="38748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C6F33B-6C95-45C9-8287-CF163110D40D}"/>
                </a:ext>
              </a:extLst>
            </p:cNvPr>
            <p:cNvSpPr/>
            <p:nvPr/>
          </p:nvSpPr>
          <p:spPr bwMode="auto">
            <a:xfrm>
              <a:off x="425628" y="6372982"/>
              <a:ext cx="2838629" cy="380379"/>
            </a:xfrm>
            <a:prstGeom prst="rect">
              <a:avLst/>
            </a:prstGeom>
            <a:solidFill>
              <a:srgbClr val="73BF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 Semibold" panose="020B0702040204020203" pitchFamily="34" charset="0"/>
                </a:rPr>
                <a:t>Channel Conversations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BAECDD9-C469-4050-9566-52E5271BDCCD}"/>
                </a:ext>
              </a:extLst>
            </p:cNvPr>
            <p:cNvSpPr/>
            <p:nvPr/>
          </p:nvSpPr>
          <p:spPr bwMode="auto">
            <a:xfrm>
              <a:off x="3381536" y="6368610"/>
              <a:ext cx="2798064" cy="380379"/>
            </a:xfrm>
            <a:prstGeom prst="rect">
              <a:avLst/>
            </a:prstGeom>
            <a:solidFill>
              <a:srgbClr val="73BF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nb-NO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 Semibold" panose="020B0702040204020203" pitchFamily="34" charset="0"/>
                </a:rPr>
                <a:t>Files</a:t>
              </a:r>
              <a:endParaRPr lang="en-US" sz="132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E152EBF-EE59-4600-ABAB-D881DC764F80}"/>
                </a:ext>
              </a:extLst>
            </p:cNvPr>
            <p:cNvSpPr/>
            <p:nvPr/>
          </p:nvSpPr>
          <p:spPr bwMode="auto">
            <a:xfrm>
              <a:off x="6298807" y="6375712"/>
              <a:ext cx="2788972" cy="380379"/>
            </a:xfrm>
            <a:prstGeom prst="rect">
              <a:avLst/>
            </a:prstGeom>
            <a:solidFill>
              <a:srgbClr val="73BF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 Semibold" panose="020B0702040204020203" pitchFamily="34" charset="0"/>
                </a:rPr>
                <a:t>Tabs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FD4833-70DC-4D61-BC87-BBE6E0092FBE}"/>
                </a:ext>
              </a:extLst>
            </p:cNvPr>
            <p:cNvSpPr/>
            <p:nvPr/>
          </p:nvSpPr>
          <p:spPr bwMode="auto">
            <a:xfrm>
              <a:off x="9222692" y="6368610"/>
              <a:ext cx="2788920" cy="380379"/>
            </a:xfrm>
            <a:prstGeom prst="rect">
              <a:avLst/>
            </a:prstGeom>
            <a:solidFill>
              <a:srgbClr val="73BF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nb-NO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 Semibold" panose="020B0702040204020203" pitchFamily="34" charset="0"/>
                </a:rPr>
                <a:t>Meeting</a:t>
              </a:r>
              <a:endParaRPr lang="en-US" sz="132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4A466F45-A8AD-40AA-8209-B69B5029A9F5}"/>
              </a:ext>
            </a:extLst>
          </p:cNvPr>
          <p:cNvSpPr/>
          <p:nvPr/>
        </p:nvSpPr>
        <p:spPr>
          <a:xfrm>
            <a:off x="179512" y="145095"/>
            <a:ext cx="8112467" cy="899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>
                <a:latin typeface="Museo Sans 100"/>
                <a:ea typeface="+mj-ea"/>
              </a:rPr>
              <a:t>Teams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656ECF-5B7A-4FA4-9517-B0EA5E41859F}"/>
              </a:ext>
            </a:extLst>
          </p:cNvPr>
          <p:cNvSpPr/>
          <p:nvPr/>
        </p:nvSpPr>
        <p:spPr bwMode="auto">
          <a:xfrm>
            <a:off x="3630501" y="1854733"/>
            <a:ext cx="1714099" cy="855221"/>
          </a:xfrm>
          <a:prstGeom prst="rect">
            <a:avLst/>
          </a:prstGeom>
          <a:ln w="15875">
            <a:solidFill>
              <a:srgbClr val="0070C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FA20B2-2BE1-4D39-AAF5-63CDDBA66770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>
            <a:off x="3299760" y="2498884"/>
            <a:ext cx="442049" cy="5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345A0F-5D6E-44B2-8359-7EC4328F5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551" y="3406642"/>
            <a:ext cx="2086826" cy="9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2E3683E4EEBD4DB70A707115777C23" ma:contentTypeVersion="6" ma:contentTypeDescription="Create a new document." ma:contentTypeScope="" ma:versionID="d4f02190e8a7a461ef0b1e91bc5bb4f3">
  <xsd:schema xmlns:xsd="http://www.w3.org/2001/XMLSchema" xmlns:xs="http://www.w3.org/2001/XMLSchema" xmlns:p="http://schemas.microsoft.com/office/2006/metadata/properties" xmlns:ns2="7d1acd87-1e3d-4a83-a83e-17ca29b9c4be" xmlns:ns3="f912454f-debc-4c21-b98b-fc83e328c6c8" targetNamespace="http://schemas.microsoft.com/office/2006/metadata/properties" ma:root="true" ma:fieldsID="6a2ea85282adc4ca35bc9d8a33984994" ns2:_="" ns3:_="">
    <xsd:import namespace="7d1acd87-1e3d-4a83-a83e-17ca29b9c4be"/>
    <xsd:import namespace="f912454f-debc-4c21-b98b-fc83e328c6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acd87-1e3d-4a83-a83e-17ca29b9c4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2454f-debc-4c21-b98b-fc83e328c6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97C033-6524-4F85-AD63-51A5DB620978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f912454f-debc-4c21-b98b-fc83e328c6c8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7d1acd87-1e3d-4a83-a83e-17ca29b9c4b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27147CC-B5D4-4F25-A41A-0E0686D659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9D5C0D-B6C2-491A-89DD-0FE8BC30D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acd87-1e3d-4a83-a83e-17ca29b9c4be"/>
    <ds:schemaRef ds:uri="f912454f-debc-4c21-b98b-fc83e328c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2666</TotalTime>
  <Words>555</Words>
  <Application>Microsoft Office PowerPoint</Application>
  <PresentationFormat>On-screen Show (16:9)</PresentationFormat>
  <Paragraphs>97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Museo Sans 100</vt:lpstr>
      <vt:lpstr>Museo Sans 300</vt:lpstr>
      <vt:lpstr>Segoe UI</vt:lpstr>
      <vt:lpstr>Segoe UI Semibold</vt:lpstr>
      <vt:lpstr>Segoe UI Semilight</vt:lpstr>
      <vt:lpstr>Verdana</vt:lpstr>
      <vt:lpstr>PPT-mal_NIC</vt:lpstr>
      <vt:lpstr>PowerPoint Presentation</vt:lpstr>
      <vt:lpstr>About me</vt:lpstr>
      <vt:lpstr>Agenda</vt:lpstr>
      <vt:lpstr>PowerPoint Presentation</vt:lpstr>
      <vt:lpstr>PowerPoint Presentation</vt:lpstr>
      <vt:lpstr>PowerPoint Presentation</vt:lpstr>
      <vt:lpstr>What is Office 365 Groups? Collection of services</vt:lpstr>
      <vt:lpstr>PowerPoint Presentation</vt:lpstr>
      <vt:lpstr>PowerPoint Presentation</vt:lpstr>
      <vt:lpstr>PowerPoint Presentation</vt:lpstr>
      <vt:lpstr>PowerPoint Presentation</vt:lpstr>
      <vt:lpstr>Key Takeaway</vt:lpstr>
      <vt:lpstr>PowerPoint Presentation</vt:lpstr>
      <vt:lpstr>Governance Tips &amp; Tricks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Jimmy Hang</cp:lastModifiedBy>
  <cp:revision>82</cp:revision>
  <dcterms:created xsi:type="dcterms:W3CDTF">2012-11-21T10:27:26Z</dcterms:created>
  <dcterms:modified xsi:type="dcterms:W3CDTF">2019-02-10T12:28:37Z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0x010100782E3683E4EEBD4DB70A707115777C23</vt:lpwstr>
  </property>
</Properties>
</file>